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3" r:id="rId4"/>
  </p:sldMasterIdLst>
  <p:notesMasterIdLst>
    <p:notesMasterId r:id="rId29"/>
  </p:notesMasterIdLst>
  <p:sldIdLst>
    <p:sldId id="343" r:id="rId5"/>
    <p:sldId id="349" r:id="rId6"/>
    <p:sldId id="350" r:id="rId7"/>
    <p:sldId id="354" r:id="rId8"/>
    <p:sldId id="293" r:id="rId9"/>
    <p:sldId id="351" r:id="rId10"/>
    <p:sldId id="309" r:id="rId11"/>
    <p:sldId id="310" r:id="rId12"/>
    <p:sldId id="311" r:id="rId13"/>
    <p:sldId id="314" r:id="rId14"/>
    <p:sldId id="344" r:id="rId15"/>
    <p:sldId id="346" r:id="rId16"/>
    <p:sldId id="312" r:id="rId17"/>
    <p:sldId id="345" r:id="rId18"/>
    <p:sldId id="318" r:id="rId19"/>
    <p:sldId id="332" r:id="rId20"/>
    <p:sldId id="333" r:id="rId21"/>
    <p:sldId id="335" r:id="rId22"/>
    <p:sldId id="352" r:id="rId23"/>
    <p:sldId id="353" r:id="rId24"/>
    <p:sldId id="336" r:id="rId25"/>
    <p:sldId id="337" r:id="rId26"/>
    <p:sldId id="338" r:id="rId27"/>
    <p:sldId id="275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  <p:cmAuthor id="4" name="Tammy Ikerd" initials="TI" lastIdx="2" clrIdx="3">
    <p:extLst>
      <p:ext uri="{19B8F6BF-5375-455C-9EA6-DF929625EA0E}">
        <p15:presenceInfo xmlns:p15="http://schemas.microsoft.com/office/powerpoint/2012/main" userId="S::tikerd@bolivarcollege.edu::0c2010da-6b7a-4d66-8d27-5efef4229f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477" autoAdjust="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A79CE-71FB-42E6-81CF-E15556D61CA3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59FF264-D9A1-4650-9839-504D0408EA73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Evaluate</a:t>
          </a:r>
        </a:p>
      </dgm:t>
    </dgm:pt>
    <dgm:pt modelId="{F0B8FAA9-244F-43DB-B33E-C35DC4359F9D}" type="parTrans" cxnId="{F143F5ED-7222-46D1-844A-BE33DD343C74}">
      <dgm:prSet/>
      <dgm:spPr/>
      <dgm:t>
        <a:bodyPr/>
        <a:lstStyle/>
        <a:p>
          <a:endParaRPr lang="en-US"/>
        </a:p>
      </dgm:t>
    </dgm:pt>
    <dgm:pt modelId="{58C48A26-70F9-446A-9A9E-6D5EED3EBE86}" type="sibTrans" cxnId="{F143F5ED-7222-46D1-844A-BE33DD343C74}">
      <dgm:prSet/>
      <dgm:spPr/>
      <dgm:t>
        <a:bodyPr/>
        <a:lstStyle/>
        <a:p>
          <a:endParaRPr lang="en-US"/>
        </a:p>
      </dgm:t>
    </dgm:pt>
    <dgm:pt modelId="{EA0205EC-C250-4364-A277-A0CCAB7CC0B0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Evaluate your performance after every test</a:t>
          </a:r>
        </a:p>
      </dgm:t>
    </dgm:pt>
    <dgm:pt modelId="{FDA15CAE-4D87-4F2B-9F83-D84C7B325FD7}" type="parTrans" cxnId="{FEC6F0FC-72F9-403C-90E3-374C9235FFE3}">
      <dgm:prSet/>
      <dgm:spPr/>
      <dgm:t>
        <a:bodyPr/>
        <a:lstStyle/>
        <a:p>
          <a:endParaRPr lang="en-US"/>
        </a:p>
      </dgm:t>
    </dgm:pt>
    <dgm:pt modelId="{1E456991-8D70-464F-88C7-EF9FB9BAD76F}" type="sibTrans" cxnId="{FEC6F0FC-72F9-403C-90E3-374C9235FFE3}">
      <dgm:prSet/>
      <dgm:spPr/>
      <dgm:t>
        <a:bodyPr/>
        <a:lstStyle/>
        <a:p>
          <a:endParaRPr lang="en-US"/>
        </a:p>
      </dgm:t>
    </dgm:pt>
    <dgm:pt modelId="{B2A5ABB0-A0B8-4CF7-AA00-9DD390EDE72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Take</a:t>
          </a:r>
        </a:p>
      </dgm:t>
    </dgm:pt>
    <dgm:pt modelId="{ACA643CC-AE1B-453F-BAAB-8911E4936BA2}" type="parTrans" cxnId="{D1527C22-EC6D-45BB-B3B7-4B358F88E7B1}">
      <dgm:prSet/>
      <dgm:spPr/>
      <dgm:t>
        <a:bodyPr/>
        <a:lstStyle/>
        <a:p>
          <a:endParaRPr lang="en-US"/>
        </a:p>
      </dgm:t>
    </dgm:pt>
    <dgm:pt modelId="{F532E545-F573-42E0-9292-B4162055F650}" type="sibTrans" cxnId="{D1527C22-EC6D-45BB-B3B7-4B358F88E7B1}">
      <dgm:prSet/>
      <dgm:spPr/>
      <dgm:t>
        <a:bodyPr/>
        <a:lstStyle/>
        <a:p>
          <a:endParaRPr lang="en-US"/>
        </a:p>
      </dgm:t>
    </dgm:pt>
    <dgm:pt modelId="{E08D92F8-D941-4E10-903B-F1BE4142059B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Take note of where you struggle, short answer, True/False, or multiple choice</a:t>
          </a:r>
        </a:p>
      </dgm:t>
    </dgm:pt>
    <dgm:pt modelId="{383EAD6F-93EE-41FD-A68A-2AE1C302A6EF}" type="parTrans" cxnId="{72A0609B-A735-45D4-822F-16C49BA5B04F}">
      <dgm:prSet/>
      <dgm:spPr/>
      <dgm:t>
        <a:bodyPr/>
        <a:lstStyle/>
        <a:p>
          <a:endParaRPr lang="en-US"/>
        </a:p>
      </dgm:t>
    </dgm:pt>
    <dgm:pt modelId="{09AF55B9-2C48-4B2A-A48C-7E2B0BAD5B41}" type="sibTrans" cxnId="{72A0609B-A735-45D4-822F-16C49BA5B04F}">
      <dgm:prSet/>
      <dgm:spPr/>
      <dgm:t>
        <a:bodyPr/>
        <a:lstStyle/>
        <a:p>
          <a:endParaRPr lang="en-US"/>
        </a:p>
      </dgm:t>
    </dgm:pt>
    <dgm:pt modelId="{422532A2-1CE0-4E91-B53C-2FB4BAD17C8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Meet</a:t>
          </a:r>
        </a:p>
      </dgm:t>
    </dgm:pt>
    <dgm:pt modelId="{02A161CB-6EAC-491B-821E-504CD51CCD63}" type="parTrans" cxnId="{DDD43CD9-89AB-4859-BF19-3D39F4895885}">
      <dgm:prSet/>
      <dgm:spPr/>
      <dgm:t>
        <a:bodyPr/>
        <a:lstStyle/>
        <a:p>
          <a:endParaRPr lang="en-US"/>
        </a:p>
      </dgm:t>
    </dgm:pt>
    <dgm:pt modelId="{D4C6B7E0-B2D8-4B71-8924-ED35D231DE28}" type="sibTrans" cxnId="{DDD43CD9-89AB-4859-BF19-3D39F4895885}">
      <dgm:prSet/>
      <dgm:spPr/>
      <dgm:t>
        <a:bodyPr/>
        <a:lstStyle/>
        <a:p>
          <a:endParaRPr lang="en-US"/>
        </a:p>
      </dgm:t>
    </dgm:pt>
    <dgm:pt modelId="{7D3D13D1-AEEF-4576-B65E-15E68F2CDF6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Meet with instructor to discuss low scores to see how you can improve</a:t>
          </a:r>
        </a:p>
      </dgm:t>
    </dgm:pt>
    <dgm:pt modelId="{A36EEC7F-1396-4A4C-BB38-D1B34451BB7D}" type="parTrans" cxnId="{75508DD2-3EA8-47BA-8709-C733D7863EE3}">
      <dgm:prSet/>
      <dgm:spPr/>
      <dgm:t>
        <a:bodyPr/>
        <a:lstStyle/>
        <a:p>
          <a:endParaRPr lang="en-US"/>
        </a:p>
      </dgm:t>
    </dgm:pt>
    <dgm:pt modelId="{A3EE12AA-EB6C-4A80-9C78-1CF7479F08F3}" type="sibTrans" cxnId="{75508DD2-3EA8-47BA-8709-C733D7863EE3}">
      <dgm:prSet/>
      <dgm:spPr/>
      <dgm:t>
        <a:bodyPr/>
        <a:lstStyle/>
        <a:p>
          <a:endParaRPr lang="en-US"/>
        </a:p>
      </dgm:t>
    </dgm:pt>
    <dgm:pt modelId="{73361E9E-AD3E-408F-AA04-BF5891BB38D9}" type="pres">
      <dgm:prSet presAssocID="{393A79CE-71FB-42E6-81CF-E15556D61CA3}" presName="Name0" presStyleCnt="0">
        <dgm:presLayoutVars>
          <dgm:dir/>
          <dgm:animLvl val="lvl"/>
          <dgm:resizeHandles val="exact"/>
        </dgm:presLayoutVars>
      </dgm:prSet>
      <dgm:spPr/>
    </dgm:pt>
    <dgm:pt modelId="{A0E283BD-9622-49D8-9B20-9168A33232CC}" type="pres">
      <dgm:prSet presAssocID="{159FF264-D9A1-4650-9839-504D0408EA73}" presName="linNode" presStyleCnt="0"/>
      <dgm:spPr/>
    </dgm:pt>
    <dgm:pt modelId="{D5EACCA0-8FF3-4BBB-A300-1D29F0648802}" type="pres">
      <dgm:prSet presAssocID="{159FF264-D9A1-4650-9839-504D0408EA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C9778B5-7203-48BE-BCC7-6C45690EC9BE}" type="pres">
      <dgm:prSet presAssocID="{159FF264-D9A1-4650-9839-504D0408EA73}" presName="descendantText" presStyleLbl="alignAccFollowNode1" presStyleIdx="0" presStyleCnt="3" custLinFactNeighborX="0" custLinFactNeighborY="2085">
        <dgm:presLayoutVars>
          <dgm:bulletEnabled val="1"/>
        </dgm:presLayoutVars>
      </dgm:prSet>
      <dgm:spPr/>
    </dgm:pt>
    <dgm:pt modelId="{F19F21E7-D2C5-456D-87D0-BD86CFF4AD98}" type="pres">
      <dgm:prSet presAssocID="{58C48A26-70F9-446A-9A9E-6D5EED3EBE86}" presName="sp" presStyleCnt="0"/>
      <dgm:spPr/>
    </dgm:pt>
    <dgm:pt modelId="{8FFD04D0-BF2A-4929-9D45-19C776F29F29}" type="pres">
      <dgm:prSet presAssocID="{B2A5ABB0-A0B8-4CF7-AA00-9DD390EDE729}" presName="linNode" presStyleCnt="0"/>
      <dgm:spPr/>
    </dgm:pt>
    <dgm:pt modelId="{5A68CA3D-0A83-4EE5-8A63-A2843E98731A}" type="pres">
      <dgm:prSet presAssocID="{B2A5ABB0-A0B8-4CF7-AA00-9DD390EDE72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65C9236-FDF4-4ADC-ABD5-485D82ACF54E}" type="pres">
      <dgm:prSet presAssocID="{B2A5ABB0-A0B8-4CF7-AA00-9DD390EDE729}" presName="descendantText" presStyleLbl="alignAccFollowNode1" presStyleIdx="1" presStyleCnt="3">
        <dgm:presLayoutVars>
          <dgm:bulletEnabled val="1"/>
        </dgm:presLayoutVars>
      </dgm:prSet>
      <dgm:spPr/>
    </dgm:pt>
    <dgm:pt modelId="{AC8CE6A1-B84C-4B69-A3F7-2CD04F72EB24}" type="pres">
      <dgm:prSet presAssocID="{F532E545-F573-42E0-9292-B4162055F650}" presName="sp" presStyleCnt="0"/>
      <dgm:spPr/>
    </dgm:pt>
    <dgm:pt modelId="{C5484B33-8B90-4C73-9071-58D30561BB64}" type="pres">
      <dgm:prSet presAssocID="{422532A2-1CE0-4E91-B53C-2FB4BAD17C8E}" presName="linNode" presStyleCnt="0"/>
      <dgm:spPr/>
    </dgm:pt>
    <dgm:pt modelId="{282FD043-094D-4761-8949-2C4AA42DFD83}" type="pres">
      <dgm:prSet presAssocID="{422532A2-1CE0-4E91-B53C-2FB4BAD17C8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3254225-9256-40CE-B657-B8655E4114C0}" type="pres">
      <dgm:prSet presAssocID="{422532A2-1CE0-4E91-B53C-2FB4BAD17C8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1527C22-EC6D-45BB-B3B7-4B358F88E7B1}" srcId="{393A79CE-71FB-42E6-81CF-E15556D61CA3}" destId="{B2A5ABB0-A0B8-4CF7-AA00-9DD390EDE729}" srcOrd="1" destOrd="0" parTransId="{ACA643CC-AE1B-453F-BAAB-8911E4936BA2}" sibTransId="{F532E545-F573-42E0-9292-B4162055F650}"/>
    <dgm:cxn modelId="{B323DB35-0810-4370-8C5A-83A0E821F969}" type="presOf" srcId="{393A79CE-71FB-42E6-81CF-E15556D61CA3}" destId="{73361E9E-AD3E-408F-AA04-BF5891BB38D9}" srcOrd="0" destOrd="0" presId="urn:microsoft.com/office/officeart/2005/8/layout/vList5"/>
    <dgm:cxn modelId="{072F9F6D-8F36-4170-9069-24548DD5E0D5}" type="presOf" srcId="{EA0205EC-C250-4364-A277-A0CCAB7CC0B0}" destId="{3C9778B5-7203-48BE-BCC7-6C45690EC9BE}" srcOrd="0" destOrd="0" presId="urn:microsoft.com/office/officeart/2005/8/layout/vList5"/>
    <dgm:cxn modelId="{E12A6072-2D50-4B3B-9C35-A809329D962E}" type="presOf" srcId="{7D3D13D1-AEEF-4576-B65E-15E68F2CDF62}" destId="{53254225-9256-40CE-B657-B8655E4114C0}" srcOrd="0" destOrd="0" presId="urn:microsoft.com/office/officeart/2005/8/layout/vList5"/>
    <dgm:cxn modelId="{4071D98D-591B-4137-9FD0-D6D8FF015C42}" type="presOf" srcId="{159FF264-D9A1-4650-9839-504D0408EA73}" destId="{D5EACCA0-8FF3-4BBB-A300-1D29F0648802}" srcOrd="0" destOrd="0" presId="urn:microsoft.com/office/officeart/2005/8/layout/vList5"/>
    <dgm:cxn modelId="{A5B67893-A06F-45C5-BC63-92C08AFBCD86}" type="presOf" srcId="{B2A5ABB0-A0B8-4CF7-AA00-9DD390EDE729}" destId="{5A68CA3D-0A83-4EE5-8A63-A2843E98731A}" srcOrd="0" destOrd="0" presId="urn:microsoft.com/office/officeart/2005/8/layout/vList5"/>
    <dgm:cxn modelId="{A1B09094-7761-42BC-B7E7-D77FDCBCC33D}" type="presOf" srcId="{422532A2-1CE0-4E91-B53C-2FB4BAD17C8E}" destId="{282FD043-094D-4761-8949-2C4AA42DFD83}" srcOrd="0" destOrd="0" presId="urn:microsoft.com/office/officeart/2005/8/layout/vList5"/>
    <dgm:cxn modelId="{B0A76098-F390-4AC3-9F99-4C3B557A79F3}" type="presOf" srcId="{E08D92F8-D941-4E10-903B-F1BE4142059B}" destId="{C65C9236-FDF4-4ADC-ABD5-485D82ACF54E}" srcOrd="0" destOrd="0" presId="urn:microsoft.com/office/officeart/2005/8/layout/vList5"/>
    <dgm:cxn modelId="{72A0609B-A735-45D4-822F-16C49BA5B04F}" srcId="{B2A5ABB0-A0B8-4CF7-AA00-9DD390EDE729}" destId="{E08D92F8-D941-4E10-903B-F1BE4142059B}" srcOrd="0" destOrd="0" parTransId="{383EAD6F-93EE-41FD-A68A-2AE1C302A6EF}" sibTransId="{09AF55B9-2C48-4B2A-A48C-7E2B0BAD5B41}"/>
    <dgm:cxn modelId="{75508DD2-3EA8-47BA-8709-C733D7863EE3}" srcId="{422532A2-1CE0-4E91-B53C-2FB4BAD17C8E}" destId="{7D3D13D1-AEEF-4576-B65E-15E68F2CDF62}" srcOrd="0" destOrd="0" parTransId="{A36EEC7F-1396-4A4C-BB38-D1B34451BB7D}" sibTransId="{A3EE12AA-EB6C-4A80-9C78-1CF7479F08F3}"/>
    <dgm:cxn modelId="{DDD43CD9-89AB-4859-BF19-3D39F4895885}" srcId="{393A79CE-71FB-42E6-81CF-E15556D61CA3}" destId="{422532A2-1CE0-4E91-B53C-2FB4BAD17C8E}" srcOrd="2" destOrd="0" parTransId="{02A161CB-6EAC-491B-821E-504CD51CCD63}" sibTransId="{D4C6B7E0-B2D8-4B71-8924-ED35D231DE28}"/>
    <dgm:cxn modelId="{F143F5ED-7222-46D1-844A-BE33DD343C74}" srcId="{393A79CE-71FB-42E6-81CF-E15556D61CA3}" destId="{159FF264-D9A1-4650-9839-504D0408EA73}" srcOrd="0" destOrd="0" parTransId="{F0B8FAA9-244F-43DB-B33E-C35DC4359F9D}" sibTransId="{58C48A26-70F9-446A-9A9E-6D5EED3EBE86}"/>
    <dgm:cxn modelId="{FEC6F0FC-72F9-403C-90E3-374C9235FFE3}" srcId="{159FF264-D9A1-4650-9839-504D0408EA73}" destId="{EA0205EC-C250-4364-A277-A0CCAB7CC0B0}" srcOrd="0" destOrd="0" parTransId="{FDA15CAE-4D87-4F2B-9F83-D84C7B325FD7}" sibTransId="{1E456991-8D70-464F-88C7-EF9FB9BAD76F}"/>
    <dgm:cxn modelId="{51A3BA48-17F0-4F92-BEF1-0514AB016C6B}" type="presParOf" srcId="{73361E9E-AD3E-408F-AA04-BF5891BB38D9}" destId="{A0E283BD-9622-49D8-9B20-9168A33232CC}" srcOrd="0" destOrd="0" presId="urn:microsoft.com/office/officeart/2005/8/layout/vList5"/>
    <dgm:cxn modelId="{D0BB97E6-0AFE-446D-B306-CB5EE2EFEA1D}" type="presParOf" srcId="{A0E283BD-9622-49D8-9B20-9168A33232CC}" destId="{D5EACCA0-8FF3-4BBB-A300-1D29F0648802}" srcOrd="0" destOrd="0" presId="urn:microsoft.com/office/officeart/2005/8/layout/vList5"/>
    <dgm:cxn modelId="{F8AF9FEA-9DE0-48A5-BDF0-BFD1B3AE0C6E}" type="presParOf" srcId="{A0E283BD-9622-49D8-9B20-9168A33232CC}" destId="{3C9778B5-7203-48BE-BCC7-6C45690EC9BE}" srcOrd="1" destOrd="0" presId="urn:microsoft.com/office/officeart/2005/8/layout/vList5"/>
    <dgm:cxn modelId="{F3184F10-7E7A-439A-AF6F-DCC6C015E4EC}" type="presParOf" srcId="{73361E9E-AD3E-408F-AA04-BF5891BB38D9}" destId="{F19F21E7-D2C5-456D-87D0-BD86CFF4AD98}" srcOrd="1" destOrd="0" presId="urn:microsoft.com/office/officeart/2005/8/layout/vList5"/>
    <dgm:cxn modelId="{2B7AE97A-208D-4D17-993B-881D33C0F63C}" type="presParOf" srcId="{73361E9E-AD3E-408F-AA04-BF5891BB38D9}" destId="{8FFD04D0-BF2A-4929-9D45-19C776F29F29}" srcOrd="2" destOrd="0" presId="urn:microsoft.com/office/officeart/2005/8/layout/vList5"/>
    <dgm:cxn modelId="{B8E83A36-0234-4FB4-BF63-993636F52068}" type="presParOf" srcId="{8FFD04D0-BF2A-4929-9D45-19C776F29F29}" destId="{5A68CA3D-0A83-4EE5-8A63-A2843E98731A}" srcOrd="0" destOrd="0" presId="urn:microsoft.com/office/officeart/2005/8/layout/vList5"/>
    <dgm:cxn modelId="{AFA5880F-5417-49D1-A011-57F7F257B915}" type="presParOf" srcId="{8FFD04D0-BF2A-4929-9D45-19C776F29F29}" destId="{C65C9236-FDF4-4ADC-ABD5-485D82ACF54E}" srcOrd="1" destOrd="0" presId="urn:microsoft.com/office/officeart/2005/8/layout/vList5"/>
    <dgm:cxn modelId="{3B473115-BC59-4EB5-852B-386BCDCB21C7}" type="presParOf" srcId="{73361E9E-AD3E-408F-AA04-BF5891BB38D9}" destId="{AC8CE6A1-B84C-4B69-A3F7-2CD04F72EB24}" srcOrd="3" destOrd="0" presId="urn:microsoft.com/office/officeart/2005/8/layout/vList5"/>
    <dgm:cxn modelId="{E0C922B4-1B9A-4A00-BE98-6B6FF335D111}" type="presParOf" srcId="{73361E9E-AD3E-408F-AA04-BF5891BB38D9}" destId="{C5484B33-8B90-4C73-9071-58D30561BB64}" srcOrd="4" destOrd="0" presId="urn:microsoft.com/office/officeart/2005/8/layout/vList5"/>
    <dgm:cxn modelId="{6D42C73F-72AE-43F8-90D3-1AD588CAD644}" type="presParOf" srcId="{C5484B33-8B90-4C73-9071-58D30561BB64}" destId="{282FD043-094D-4761-8949-2C4AA42DFD83}" srcOrd="0" destOrd="0" presId="urn:microsoft.com/office/officeart/2005/8/layout/vList5"/>
    <dgm:cxn modelId="{66AF14C0-A450-4C25-BE8C-EFE88702F2E6}" type="presParOf" srcId="{C5484B33-8B90-4C73-9071-58D30561BB64}" destId="{53254225-9256-40CE-B657-B8655E4114C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B77740-19D6-459E-AA80-89112BAA8746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972023-1A4E-4208-8093-717D1EFE0FD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Identify time wasters and set goals</a:t>
          </a:r>
        </a:p>
      </dgm:t>
    </dgm:pt>
    <dgm:pt modelId="{67AA60FA-A156-437D-AB96-85B56584A52E}" type="parTrans" cxnId="{D688262C-FCB8-4CAF-8064-D157B467E253}">
      <dgm:prSet/>
      <dgm:spPr/>
      <dgm:t>
        <a:bodyPr/>
        <a:lstStyle/>
        <a:p>
          <a:endParaRPr lang="en-US"/>
        </a:p>
      </dgm:t>
    </dgm:pt>
    <dgm:pt modelId="{A537AC80-627F-4587-803F-C731CA5C83E3}" type="sibTrans" cxnId="{D688262C-FCB8-4CAF-8064-D157B467E253}">
      <dgm:prSet/>
      <dgm:spPr/>
      <dgm:t>
        <a:bodyPr/>
        <a:lstStyle/>
        <a:p>
          <a:endParaRPr lang="en-US"/>
        </a:p>
      </dgm:t>
    </dgm:pt>
    <dgm:pt modelId="{D1BA4339-315B-485D-9AC1-2BE50017967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Plan ahead by creating a To Do List</a:t>
          </a:r>
        </a:p>
      </dgm:t>
    </dgm:pt>
    <dgm:pt modelId="{66BF2B8B-E9C2-42A7-BFE9-E54A06BA5DFF}" type="parTrans" cxnId="{5343DA93-0D74-47ED-99CB-560F1608178C}">
      <dgm:prSet/>
      <dgm:spPr/>
      <dgm:t>
        <a:bodyPr/>
        <a:lstStyle/>
        <a:p>
          <a:endParaRPr lang="en-US"/>
        </a:p>
      </dgm:t>
    </dgm:pt>
    <dgm:pt modelId="{6B51036D-2DBA-473A-8C6A-B59491BD9F64}" type="sibTrans" cxnId="{5343DA93-0D74-47ED-99CB-560F1608178C}">
      <dgm:prSet/>
      <dgm:spPr/>
      <dgm:t>
        <a:bodyPr/>
        <a:lstStyle/>
        <a:p>
          <a:endParaRPr lang="en-US"/>
        </a:p>
      </dgm:t>
    </dgm:pt>
    <dgm:pt modelId="{6550C24E-5042-49F0-8E59-6F8923481E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Prioritize your tasks</a:t>
          </a:r>
        </a:p>
        <a:p>
          <a:pPr>
            <a:lnSpc>
              <a:spcPct val="100000"/>
            </a:lnSpc>
          </a:pP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Check lists are your friend!!</a:t>
          </a:r>
        </a:p>
      </dgm:t>
    </dgm:pt>
    <dgm:pt modelId="{0688FCCA-ECEF-4EEE-B44D-84D1D86AB712}" type="parTrans" cxnId="{2ED00303-17C8-409B-B2E9-5836CDE13298}">
      <dgm:prSet/>
      <dgm:spPr/>
      <dgm:t>
        <a:bodyPr/>
        <a:lstStyle/>
        <a:p>
          <a:endParaRPr lang="en-US"/>
        </a:p>
      </dgm:t>
    </dgm:pt>
    <dgm:pt modelId="{D986D246-B14A-45B2-B621-3ED01C7D77DE}" type="sibTrans" cxnId="{2ED00303-17C8-409B-B2E9-5836CDE13298}">
      <dgm:prSet/>
      <dgm:spPr/>
      <dgm:t>
        <a:bodyPr/>
        <a:lstStyle/>
        <a:p>
          <a:endParaRPr lang="en-US"/>
        </a:p>
      </dgm:t>
    </dgm:pt>
    <dgm:pt modelId="{16DF414C-1667-4818-A2E3-5A4E2F870EE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Use a Calendar for Planning</a:t>
          </a:r>
        </a:p>
      </dgm:t>
    </dgm:pt>
    <dgm:pt modelId="{A913B4F6-E3E2-45F1-965E-A48905BC09DF}" type="parTrans" cxnId="{E3011281-75A2-4C7E-8605-9FDB35C6B39C}">
      <dgm:prSet/>
      <dgm:spPr/>
      <dgm:t>
        <a:bodyPr/>
        <a:lstStyle/>
        <a:p>
          <a:endParaRPr lang="en-US"/>
        </a:p>
      </dgm:t>
    </dgm:pt>
    <dgm:pt modelId="{EEBEBE11-8ACB-4ADD-B4C4-EE2322AB5930}" type="sibTrans" cxnId="{E3011281-75A2-4C7E-8605-9FDB35C6B39C}">
      <dgm:prSet/>
      <dgm:spPr/>
      <dgm:t>
        <a:bodyPr/>
        <a:lstStyle/>
        <a:p>
          <a:endParaRPr lang="en-US"/>
        </a:p>
      </dgm:t>
    </dgm:pt>
    <dgm:pt modelId="{76A9AC49-23A3-4B67-AD56-3DC72B679CF7}" type="pres">
      <dgm:prSet presAssocID="{22B77740-19D6-459E-AA80-89112BAA8746}" presName="root" presStyleCnt="0">
        <dgm:presLayoutVars>
          <dgm:dir/>
          <dgm:resizeHandles val="exact"/>
        </dgm:presLayoutVars>
      </dgm:prSet>
      <dgm:spPr/>
    </dgm:pt>
    <dgm:pt modelId="{C99E4DCE-2D20-45E1-A185-BD1284B4A833}" type="pres">
      <dgm:prSet presAssocID="{CB972023-1A4E-4208-8093-717D1EFE0FDB}" presName="compNode" presStyleCnt="0"/>
      <dgm:spPr/>
    </dgm:pt>
    <dgm:pt modelId="{4D5BBC24-85D4-4551-A483-7CEB1B6070D0}" type="pres">
      <dgm:prSet presAssocID="{CB972023-1A4E-4208-8093-717D1EFE0FDB}" presName="iconRect" presStyleLbl="node1" presStyleIdx="0" presStyleCnt="3" custLinFactNeighborX="60475" custLinFactNeighborY="-6805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910AC4B-7E0C-4041-AD66-0379ADF2AF5E}" type="pres">
      <dgm:prSet presAssocID="{CB972023-1A4E-4208-8093-717D1EFE0FDB}" presName="iconSpace" presStyleCnt="0"/>
      <dgm:spPr/>
    </dgm:pt>
    <dgm:pt modelId="{47405CBE-3534-41CC-9D28-7B95D7F03AC3}" type="pres">
      <dgm:prSet presAssocID="{CB972023-1A4E-4208-8093-717D1EFE0FDB}" presName="parTx" presStyleLbl="revTx" presStyleIdx="0" presStyleCnt="6" custScaleX="113539" custLinFactY="-41986" custLinFactNeighborX="2242" custLinFactNeighborY="-100000">
        <dgm:presLayoutVars>
          <dgm:chMax val="0"/>
          <dgm:chPref val="0"/>
        </dgm:presLayoutVars>
      </dgm:prSet>
      <dgm:spPr/>
    </dgm:pt>
    <dgm:pt modelId="{F284E342-6FD4-427E-83F8-75BBDADAFD7C}" type="pres">
      <dgm:prSet presAssocID="{CB972023-1A4E-4208-8093-717D1EFE0FDB}" presName="txSpace" presStyleCnt="0"/>
      <dgm:spPr/>
    </dgm:pt>
    <dgm:pt modelId="{5681C88B-DC1F-46C9-BC3E-8FA00EC89CE2}" type="pres">
      <dgm:prSet presAssocID="{CB972023-1A4E-4208-8093-717D1EFE0FDB}" presName="desTx" presStyleLbl="revTx" presStyleIdx="1" presStyleCnt="6" custScaleY="132355" custLinFactNeighborX="-1145" custLinFactNeighborY="13486">
        <dgm:presLayoutVars/>
      </dgm:prSet>
      <dgm:spPr/>
    </dgm:pt>
    <dgm:pt modelId="{E0E1CEED-30A3-475F-A619-AA8540C7924A}" type="pres">
      <dgm:prSet presAssocID="{A537AC80-627F-4587-803F-C731CA5C83E3}" presName="sibTrans" presStyleCnt="0"/>
      <dgm:spPr/>
    </dgm:pt>
    <dgm:pt modelId="{25DD3E13-C11E-4D00-BF2C-767BE5A2942A}" type="pres">
      <dgm:prSet presAssocID="{D1BA4339-315B-485D-9AC1-2BE500179673}" presName="compNode" presStyleCnt="0"/>
      <dgm:spPr/>
    </dgm:pt>
    <dgm:pt modelId="{988129FD-72B3-4EEE-AF99-1B674E2E6019}" type="pres">
      <dgm:prSet presAssocID="{D1BA4339-315B-485D-9AC1-2BE500179673}" presName="iconRect" presStyleLbl="node1" presStyleIdx="1" presStyleCnt="3" custLinFactY="-19305" custLinFactNeighborX="31951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20F3947B-CCF1-4572-A6F7-0593C36F71A0}" type="pres">
      <dgm:prSet presAssocID="{D1BA4339-315B-485D-9AC1-2BE500179673}" presName="iconSpace" presStyleCnt="0"/>
      <dgm:spPr/>
    </dgm:pt>
    <dgm:pt modelId="{30945B8B-A6AF-43E6-BEA2-E9E3A64C4598}" type="pres">
      <dgm:prSet presAssocID="{D1BA4339-315B-485D-9AC1-2BE500179673}" presName="parTx" presStyleLbl="revTx" presStyleIdx="2" presStyleCnt="6" custLinFactY="-100000" custLinFactNeighborX="-5968" custLinFactNeighborY="-178105">
        <dgm:presLayoutVars>
          <dgm:chMax val="0"/>
          <dgm:chPref val="0"/>
        </dgm:presLayoutVars>
      </dgm:prSet>
      <dgm:spPr/>
    </dgm:pt>
    <dgm:pt modelId="{C1128017-7094-462A-AD63-212CED87AB73}" type="pres">
      <dgm:prSet presAssocID="{D1BA4339-315B-485D-9AC1-2BE500179673}" presName="txSpace" presStyleCnt="0"/>
      <dgm:spPr/>
    </dgm:pt>
    <dgm:pt modelId="{383FA27B-81F1-422C-B392-DBE5EC6472E4}" type="pres">
      <dgm:prSet presAssocID="{D1BA4339-315B-485D-9AC1-2BE500179673}" presName="desTx" presStyleLbl="revTx" presStyleIdx="3" presStyleCnt="6" custScaleY="125553" custLinFactY="-100000" custLinFactNeighborX="-274" custLinFactNeighborY="-152779">
        <dgm:presLayoutVars/>
      </dgm:prSet>
      <dgm:spPr/>
    </dgm:pt>
    <dgm:pt modelId="{336F0450-4913-4B91-B056-6C03EEBE8543}" type="pres">
      <dgm:prSet presAssocID="{6B51036D-2DBA-473A-8C6A-B59491BD9F64}" presName="sibTrans" presStyleCnt="0"/>
      <dgm:spPr/>
    </dgm:pt>
    <dgm:pt modelId="{037BD4DE-57CB-41EB-B870-19EFFC4A118F}" type="pres">
      <dgm:prSet presAssocID="{16DF414C-1667-4818-A2E3-5A4E2F870EE8}" presName="compNode" presStyleCnt="0"/>
      <dgm:spPr/>
    </dgm:pt>
    <dgm:pt modelId="{0A404F4B-9410-44ED-B918-B0C691C3FDF5}" type="pres">
      <dgm:prSet presAssocID="{16DF414C-1667-4818-A2E3-5A4E2F870EE8}" presName="iconRect" presStyleLbl="node1" presStyleIdx="2" presStyleCnt="3" custLinFactNeighborX="59101" custLinFactNeighborY="-7416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E5F51D5-43D6-4209-AEB4-A7C290BB4D01}" type="pres">
      <dgm:prSet presAssocID="{16DF414C-1667-4818-A2E3-5A4E2F870EE8}" presName="iconSpace" presStyleCnt="0"/>
      <dgm:spPr/>
    </dgm:pt>
    <dgm:pt modelId="{EBF51138-75CC-4ED3-9F9E-7787BEFBC4B4}" type="pres">
      <dgm:prSet presAssocID="{16DF414C-1667-4818-A2E3-5A4E2F870EE8}" presName="parTx" presStyleLbl="revTx" presStyleIdx="4" presStyleCnt="6" custLinFactY="-57290" custLinFactNeighborX="-1368" custLinFactNeighborY="-100000">
        <dgm:presLayoutVars>
          <dgm:chMax val="0"/>
          <dgm:chPref val="0"/>
        </dgm:presLayoutVars>
      </dgm:prSet>
      <dgm:spPr/>
    </dgm:pt>
    <dgm:pt modelId="{44375A18-5CE0-45D6-947E-19C429BF901E}" type="pres">
      <dgm:prSet presAssocID="{16DF414C-1667-4818-A2E3-5A4E2F870EE8}" presName="txSpace" presStyleCnt="0"/>
      <dgm:spPr/>
    </dgm:pt>
    <dgm:pt modelId="{19D14F65-C1F5-482D-9425-10ACA6847382}" type="pres">
      <dgm:prSet presAssocID="{16DF414C-1667-4818-A2E3-5A4E2F870EE8}" presName="desTx" presStyleLbl="revTx" presStyleIdx="5" presStyleCnt="6" custLinFactNeighborX="286" custLinFactNeighborY="-14661">
        <dgm:presLayoutVars/>
      </dgm:prSet>
      <dgm:spPr/>
    </dgm:pt>
  </dgm:ptLst>
  <dgm:cxnLst>
    <dgm:cxn modelId="{2ED00303-17C8-409B-B2E9-5836CDE13298}" srcId="{D1BA4339-315B-485D-9AC1-2BE500179673}" destId="{6550C24E-5042-49F0-8E59-6F8923481EF2}" srcOrd="0" destOrd="0" parTransId="{0688FCCA-ECEF-4EEE-B44D-84D1D86AB712}" sibTransId="{D986D246-B14A-45B2-B621-3ED01C7D77DE}"/>
    <dgm:cxn modelId="{5B4E231A-4FF8-4600-9B90-F6A3B5738534}" type="presOf" srcId="{6550C24E-5042-49F0-8E59-6F8923481EF2}" destId="{383FA27B-81F1-422C-B392-DBE5EC6472E4}" srcOrd="0" destOrd="0" presId="urn:microsoft.com/office/officeart/2018/2/layout/IconLabelDescriptionList"/>
    <dgm:cxn modelId="{D688262C-FCB8-4CAF-8064-D157B467E253}" srcId="{22B77740-19D6-459E-AA80-89112BAA8746}" destId="{CB972023-1A4E-4208-8093-717D1EFE0FDB}" srcOrd="0" destOrd="0" parTransId="{67AA60FA-A156-437D-AB96-85B56584A52E}" sibTransId="{A537AC80-627F-4587-803F-C731CA5C83E3}"/>
    <dgm:cxn modelId="{B5B3F02F-218F-43DD-929B-A41F63F03350}" type="presOf" srcId="{D1BA4339-315B-485D-9AC1-2BE500179673}" destId="{30945B8B-A6AF-43E6-BEA2-E9E3A64C4598}" srcOrd="0" destOrd="0" presId="urn:microsoft.com/office/officeart/2018/2/layout/IconLabelDescriptionList"/>
    <dgm:cxn modelId="{A3628C55-BED3-486C-A8D2-93F1B30F08E1}" type="presOf" srcId="{22B77740-19D6-459E-AA80-89112BAA8746}" destId="{76A9AC49-23A3-4B67-AD56-3DC72B679CF7}" srcOrd="0" destOrd="0" presId="urn:microsoft.com/office/officeart/2018/2/layout/IconLabelDescriptionList"/>
    <dgm:cxn modelId="{6497ED78-4864-4D20-9A5D-174E3B0E11D3}" type="presOf" srcId="{CB972023-1A4E-4208-8093-717D1EFE0FDB}" destId="{47405CBE-3534-41CC-9D28-7B95D7F03AC3}" srcOrd="0" destOrd="0" presId="urn:microsoft.com/office/officeart/2018/2/layout/IconLabelDescriptionList"/>
    <dgm:cxn modelId="{CD6C5580-E2E0-441E-9988-30032F64E838}" type="presOf" srcId="{16DF414C-1667-4818-A2E3-5A4E2F870EE8}" destId="{EBF51138-75CC-4ED3-9F9E-7787BEFBC4B4}" srcOrd="0" destOrd="0" presId="urn:microsoft.com/office/officeart/2018/2/layout/IconLabelDescriptionList"/>
    <dgm:cxn modelId="{E3011281-75A2-4C7E-8605-9FDB35C6B39C}" srcId="{22B77740-19D6-459E-AA80-89112BAA8746}" destId="{16DF414C-1667-4818-A2E3-5A4E2F870EE8}" srcOrd="2" destOrd="0" parTransId="{A913B4F6-E3E2-45F1-965E-A48905BC09DF}" sibTransId="{EEBEBE11-8ACB-4ADD-B4C4-EE2322AB5930}"/>
    <dgm:cxn modelId="{5343DA93-0D74-47ED-99CB-560F1608178C}" srcId="{22B77740-19D6-459E-AA80-89112BAA8746}" destId="{D1BA4339-315B-485D-9AC1-2BE500179673}" srcOrd="1" destOrd="0" parTransId="{66BF2B8B-E9C2-42A7-BFE9-E54A06BA5DFF}" sibTransId="{6B51036D-2DBA-473A-8C6A-B59491BD9F64}"/>
    <dgm:cxn modelId="{2617DB8E-E911-4B04-9476-79F3981B3068}" type="presParOf" srcId="{76A9AC49-23A3-4B67-AD56-3DC72B679CF7}" destId="{C99E4DCE-2D20-45E1-A185-BD1284B4A833}" srcOrd="0" destOrd="0" presId="urn:microsoft.com/office/officeart/2018/2/layout/IconLabelDescriptionList"/>
    <dgm:cxn modelId="{6A6C2E2B-0359-440E-A5AD-65DCAB0B3B0C}" type="presParOf" srcId="{C99E4DCE-2D20-45E1-A185-BD1284B4A833}" destId="{4D5BBC24-85D4-4551-A483-7CEB1B6070D0}" srcOrd="0" destOrd="0" presId="urn:microsoft.com/office/officeart/2018/2/layout/IconLabelDescriptionList"/>
    <dgm:cxn modelId="{D3162073-85B6-4ACD-B06C-B8C9C068D088}" type="presParOf" srcId="{C99E4DCE-2D20-45E1-A185-BD1284B4A833}" destId="{6910AC4B-7E0C-4041-AD66-0379ADF2AF5E}" srcOrd="1" destOrd="0" presId="urn:microsoft.com/office/officeart/2018/2/layout/IconLabelDescriptionList"/>
    <dgm:cxn modelId="{033C9BD1-639C-471E-9702-95C4D44E5ECE}" type="presParOf" srcId="{C99E4DCE-2D20-45E1-A185-BD1284B4A833}" destId="{47405CBE-3534-41CC-9D28-7B95D7F03AC3}" srcOrd="2" destOrd="0" presId="urn:microsoft.com/office/officeart/2018/2/layout/IconLabelDescriptionList"/>
    <dgm:cxn modelId="{CB296952-FD1B-45E6-A738-34A086EFA1FA}" type="presParOf" srcId="{C99E4DCE-2D20-45E1-A185-BD1284B4A833}" destId="{F284E342-6FD4-427E-83F8-75BBDADAFD7C}" srcOrd="3" destOrd="0" presId="urn:microsoft.com/office/officeart/2018/2/layout/IconLabelDescriptionList"/>
    <dgm:cxn modelId="{C157479C-DA97-40F5-B5D6-AB4BB2025C3E}" type="presParOf" srcId="{C99E4DCE-2D20-45E1-A185-BD1284B4A833}" destId="{5681C88B-DC1F-46C9-BC3E-8FA00EC89CE2}" srcOrd="4" destOrd="0" presId="urn:microsoft.com/office/officeart/2018/2/layout/IconLabelDescriptionList"/>
    <dgm:cxn modelId="{15E73774-42E0-4DA1-AB3B-FEBB05284021}" type="presParOf" srcId="{76A9AC49-23A3-4B67-AD56-3DC72B679CF7}" destId="{E0E1CEED-30A3-475F-A619-AA8540C7924A}" srcOrd="1" destOrd="0" presId="urn:microsoft.com/office/officeart/2018/2/layout/IconLabelDescriptionList"/>
    <dgm:cxn modelId="{7BF01160-BEA2-49A7-BE09-5C90A5DB6550}" type="presParOf" srcId="{76A9AC49-23A3-4B67-AD56-3DC72B679CF7}" destId="{25DD3E13-C11E-4D00-BF2C-767BE5A2942A}" srcOrd="2" destOrd="0" presId="urn:microsoft.com/office/officeart/2018/2/layout/IconLabelDescriptionList"/>
    <dgm:cxn modelId="{57F4C46A-A3E2-417B-9320-AC33FD27BB57}" type="presParOf" srcId="{25DD3E13-C11E-4D00-BF2C-767BE5A2942A}" destId="{988129FD-72B3-4EEE-AF99-1B674E2E6019}" srcOrd="0" destOrd="0" presId="urn:microsoft.com/office/officeart/2018/2/layout/IconLabelDescriptionList"/>
    <dgm:cxn modelId="{B6EBE0B9-04C9-4BD5-AC1C-B50CC5C77CA2}" type="presParOf" srcId="{25DD3E13-C11E-4D00-BF2C-767BE5A2942A}" destId="{20F3947B-CCF1-4572-A6F7-0593C36F71A0}" srcOrd="1" destOrd="0" presId="urn:microsoft.com/office/officeart/2018/2/layout/IconLabelDescriptionList"/>
    <dgm:cxn modelId="{1E51DA98-63EB-452B-974C-EC1F80ED298D}" type="presParOf" srcId="{25DD3E13-C11E-4D00-BF2C-767BE5A2942A}" destId="{30945B8B-A6AF-43E6-BEA2-E9E3A64C4598}" srcOrd="2" destOrd="0" presId="urn:microsoft.com/office/officeart/2018/2/layout/IconLabelDescriptionList"/>
    <dgm:cxn modelId="{281B0CB7-D969-4A83-9FFB-DD103D8206A9}" type="presParOf" srcId="{25DD3E13-C11E-4D00-BF2C-767BE5A2942A}" destId="{C1128017-7094-462A-AD63-212CED87AB73}" srcOrd="3" destOrd="0" presId="urn:microsoft.com/office/officeart/2018/2/layout/IconLabelDescriptionList"/>
    <dgm:cxn modelId="{7A171C4A-6210-484C-8091-523A07D82D2E}" type="presParOf" srcId="{25DD3E13-C11E-4D00-BF2C-767BE5A2942A}" destId="{383FA27B-81F1-422C-B392-DBE5EC6472E4}" srcOrd="4" destOrd="0" presId="urn:microsoft.com/office/officeart/2018/2/layout/IconLabelDescriptionList"/>
    <dgm:cxn modelId="{754053B9-FD8C-4868-8BF3-83B0FC92D876}" type="presParOf" srcId="{76A9AC49-23A3-4B67-AD56-3DC72B679CF7}" destId="{336F0450-4913-4B91-B056-6C03EEBE8543}" srcOrd="3" destOrd="0" presId="urn:microsoft.com/office/officeart/2018/2/layout/IconLabelDescriptionList"/>
    <dgm:cxn modelId="{19C5562C-8C74-43C7-8223-5F7057C7AC4A}" type="presParOf" srcId="{76A9AC49-23A3-4B67-AD56-3DC72B679CF7}" destId="{037BD4DE-57CB-41EB-B870-19EFFC4A118F}" srcOrd="4" destOrd="0" presId="urn:microsoft.com/office/officeart/2018/2/layout/IconLabelDescriptionList"/>
    <dgm:cxn modelId="{46A5A445-9F43-4222-BB46-331E22B9E369}" type="presParOf" srcId="{037BD4DE-57CB-41EB-B870-19EFFC4A118F}" destId="{0A404F4B-9410-44ED-B918-B0C691C3FDF5}" srcOrd="0" destOrd="0" presId="urn:microsoft.com/office/officeart/2018/2/layout/IconLabelDescriptionList"/>
    <dgm:cxn modelId="{C5773DE7-B104-4D2D-BD83-9DE76CFF2325}" type="presParOf" srcId="{037BD4DE-57CB-41EB-B870-19EFFC4A118F}" destId="{EE5F51D5-43D6-4209-AEB4-A7C290BB4D01}" srcOrd="1" destOrd="0" presId="urn:microsoft.com/office/officeart/2018/2/layout/IconLabelDescriptionList"/>
    <dgm:cxn modelId="{995C5E31-1785-4B49-B7B8-4F8503AB24AA}" type="presParOf" srcId="{037BD4DE-57CB-41EB-B870-19EFFC4A118F}" destId="{EBF51138-75CC-4ED3-9F9E-7787BEFBC4B4}" srcOrd="2" destOrd="0" presId="urn:microsoft.com/office/officeart/2018/2/layout/IconLabelDescriptionList"/>
    <dgm:cxn modelId="{E8A9EBAA-3593-4174-A079-1E5FBA713D0A}" type="presParOf" srcId="{037BD4DE-57CB-41EB-B870-19EFFC4A118F}" destId="{44375A18-5CE0-45D6-947E-19C429BF901E}" srcOrd="3" destOrd="0" presId="urn:microsoft.com/office/officeart/2018/2/layout/IconLabelDescriptionList"/>
    <dgm:cxn modelId="{3BBD3300-35EB-4984-8C19-82FE4ADFCF78}" type="presParOf" srcId="{037BD4DE-57CB-41EB-B870-19EFFC4A118F}" destId="{19D14F65-C1F5-482D-9425-10ACA684738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5EB123-98DF-45A1-8FF3-91E7D65D793D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4F3B29C-34CF-4DEB-9468-8983B1032F9E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Set routines are helpful to plan study time</a:t>
          </a:r>
        </a:p>
      </dgm:t>
    </dgm:pt>
    <dgm:pt modelId="{64DDC1D1-30BB-4732-AA8A-982DD50235CD}" type="parTrans" cxnId="{19408E5B-5C1C-4161-A938-038138056037}">
      <dgm:prSet/>
      <dgm:spPr/>
      <dgm:t>
        <a:bodyPr/>
        <a:lstStyle/>
        <a:p>
          <a:endParaRPr lang="en-US"/>
        </a:p>
      </dgm:t>
    </dgm:pt>
    <dgm:pt modelId="{11FB6EF8-933C-426E-8363-F3367B27E7BC}" type="sibTrans" cxnId="{19408E5B-5C1C-4161-A938-038138056037}">
      <dgm:prSet/>
      <dgm:spPr/>
      <dgm:t>
        <a:bodyPr/>
        <a:lstStyle/>
        <a:p>
          <a:endParaRPr lang="en-US"/>
        </a:p>
      </dgm:t>
    </dgm:pt>
    <dgm:pt modelId="{F51E932B-552B-44A8-94BE-77B1864F7CD6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When is your home quietest? Use that time to get in the habit of using that time to study or read</a:t>
          </a:r>
        </a:p>
      </dgm:t>
    </dgm:pt>
    <dgm:pt modelId="{93D0D27C-A72D-4F85-9F59-CA4A7B428141}" type="parTrans" cxnId="{BD57353C-390A-45D6-88CE-683516AFEE11}">
      <dgm:prSet/>
      <dgm:spPr/>
      <dgm:t>
        <a:bodyPr/>
        <a:lstStyle/>
        <a:p>
          <a:endParaRPr lang="en-US"/>
        </a:p>
      </dgm:t>
    </dgm:pt>
    <dgm:pt modelId="{D2B07945-C0DF-4CA1-ACD4-60842F4BD414}" type="sibTrans" cxnId="{BD57353C-390A-45D6-88CE-683516AFEE11}">
      <dgm:prSet/>
      <dgm:spPr/>
      <dgm:t>
        <a:bodyPr/>
        <a:lstStyle/>
        <a:p>
          <a:endParaRPr lang="en-US"/>
        </a:p>
      </dgm:t>
    </dgm:pt>
    <dgm:pt modelId="{2D19BE8A-7EF1-4935-B794-7893B363EB5C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Use</a:t>
          </a:r>
        </a:p>
      </dgm:t>
    </dgm:pt>
    <dgm:pt modelId="{09153ED2-B89E-44BF-854A-41C27DB320D2}" type="parTrans" cxnId="{376D5094-A290-4F4B-83C1-179CCC80FEC4}">
      <dgm:prSet/>
      <dgm:spPr/>
      <dgm:t>
        <a:bodyPr/>
        <a:lstStyle/>
        <a:p>
          <a:endParaRPr lang="en-US"/>
        </a:p>
      </dgm:t>
    </dgm:pt>
    <dgm:pt modelId="{1B986A0B-1005-46FD-A987-A6851B13FEAF}" type="sibTrans" cxnId="{376D5094-A290-4F4B-83C1-179CCC80FEC4}">
      <dgm:prSet/>
      <dgm:spPr/>
      <dgm:t>
        <a:bodyPr/>
        <a:lstStyle/>
        <a:p>
          <a:endParaRPr lang="en-US"/>
        </a:p>
      </dgm:t>
    </dgm:pt>
    <dgm:pt modelId="{F985EF03-AEB3-42D8-9E56-CFC8287F358E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Use breaks wisely</a:t>
          </a:r>
        </a:p>
      </dgm:t>
    </dgm:pt>
    <dgm:pt modelId="{007EE839-D446-453C-BCCD-52FF1C5935F6}" type="parTrans" cxnId="{CAAFF6E9-E433-47E7-B92A-7973565EAE61}">
      <dgm:prSet/>
      <dgm:spPr/>
      <dgm:t>
        <a:bodyPr/>
        <a:lstStyle/>
        <a:p>
          <a:endParaRPr lang="en-US"/>
        </a:p>
      </dgm:t>
    </dgm:pt>
    <dgm:pt modelId="{FE8C619A-0D7E-46A0-B328-B5D7663F359C}" type="sibTrans" cxnId="{CAAFF6E9-E433-47E7-B92A-7973565EAE61}">
      <dgm:prSet/>
      <dgm:spPr/>
      <dgm:t>
        <a:bodyPr/>
        <a:lstStyle/>
        <a:p>
          <a:endParaRPr lang="en-US"/>
        </a:p>
      </dgm:t>
    </dgm:pt>
    <dgm:pt modelId="{63315E96-EF2F-4758-80C8-A38C415E5A7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Time between work, classes and activities can be used to complete tasks</a:t>
          </a:r>
        </a:p>
      </dgm:t>
    </dgm:pt>
    <dgm:pt modelId="{CD681B57-61AF-46BF-9DCD-636B35C1E14B}" type="parTrans" cxnId="{48C9652A-8765-47E9-A74E-2CE2AF04E5D7}">
      <dgm:prSet/>
      <dgm:spPr/>
      <dgm:t>
        <a:bodyPr/>
        <a:lstStyle/>
        <a:p>
          <a:endParaRPr lang="en-US"/>
        </a:p>
      </dgm:t>
    </dgm:pt>
    <dgm:pt modelId="{2EC71024-886A-451E-8267-02DADCEDA1F6}" type="sibTrans" cxnId="{48C9652A-8765-47E9-A74E-2CE2AF04E5D7}">
      <dgm:prSet/>
      <dgm:spPr/>
      <dgm:t>
        <a:bodyPr/>
        <a:lstStyle/>
        <a:p>
          <a:endParaRPr lang="en-US"/>
        </a:p>
      </dgm:t>
    </dgm:pt>
    <dgm:pt modelId="{0839175C-DDC8-46C5-811D-CC4D82AADA52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Work in short intervals and take short, regular, timed breaks.  For example, use a timer to work in 25 minutes sprints, broken up by 5 minutes breaks</a:t>
          </a:r>
        </a:p>
      </dgm:t>
    </dgm:pt>
    <dgm:pt modelId="{624D89B5-C99D-4BE2-969A-AE2FF1AE9AB6}" type="parTrans" cxnId="{A059D90B-BA01-46C1-A7EB-F763BBB8D7AA}">
      <dgm:prSet/>
      <dgm:spPr/>
      <dgm:t>
        <a:bodyPr/>
        <a:lstStyle/>
        <a:p>
          <a:endParaRPr lang="en-US"/>
        </a:p>
      </dgm:t>
    </dgm:pt>
    <dgm:pt modelId="{CA988666-6AA2-4BCA-B51A-18C639C468CA}" type="sibTrans" cxnId="{A059D90B-BA01-46C1-A7EB-F763BBB8D7AA}">
      <dgm:prSet/>
      <dgm:spPr/>
      <dgm:t>
        <a:bodyPr/>
        <a:lstStyle/>
        <a:p>
          <a:endParaRPr lang="en-US"/>
        </a:p>
      </dgm:t>
    </dgm:pt>
    <dgm:pt modelId="{04A299CA-9290-4108-B089-59395FC5B3CF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Establish routines</a:t>
          </a:r>
        </a:p>
      </dgm:t>
    </dgm:pt>
    <dgm:pt modelId="{27A6DBDF-A419-4CFC-B8FF-1310A0449E31}" type="sibTrans" cxnId="{DD15A853-D5E1-41E4-80CB-65C3A7C71D9C}">
      <dgm:prSet/>
      <dgm:spPr/>
      <dgm:t>
        <a:bodyPr/>
        <a:lstStyle/>
        <a:p>
          <a:endParaRPr lang="en-US"/>
        </a:p>
      </dgm:t>
    </dgm:pt>
    <dgm:pt modelId="{628D0FB9-54F8-4320-ADF2-B8D65654A522}" type="parTrans" cxnId="{DD15A853-D5E1-41E4-80CB-65C3A7C71D9C}">
      <dgm:prSet/>
      <dgm:spPr/>
      <dgm:t>
        <a:bodyPr/>
        <a:lstStyle/>
        <a:p>
          <a:endParaRPr lang="en-US"/>
        </a:p>
      </dgm:t>
    </dgm:pt>
    <dgm:pt modelId="{3FD48DDF-0AB0-4C9B-B66D-5008465F9AE4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Establish</a:t>
          </a:r>
        </a:p>
      </dgm:t>
    </dgm:pt>
    <dgm:pt modelId="{4BE323D5-5557-4825-9146-1D907DE927B4}" type="sibTrans" cxnId="{F8CFADFF-D0E9-4431-90BF-21BE7C457215}">
      <dgm:prSet/>
      <dgm:spPr/>
      <dgm:t>
        <a:bodyPr/>
        <a:lstStyle/>
        <a:p>
          <a:endParaRPr lang="en-US"/>
        </a:p>
      </dgm:t>
    </dgm:pt>
    <dgm:pt modelId="{48ADE80F-3F7D-445B-9775-2E85B9D0191E}" type="parTrans" cxnId="{F8CFADFF-D0E9-4431-90BF-21BE7C457215}">
      <dgm:prSet/>
      <dgm:spPr/>
      <dgm:t>
        <a:bodyPr/>
        <a:lstStyle/>
        <a:p>
          <a:endParaRPr lang="en-US"/>
        </a:p>
      </dgm:t>
    </dgm:pt>
    <dgm:pt modelId="{5BA74920-F8C1-4C9E-A6B1-EFD7B2B1DCBA}" type="pres">
      <dgm:prSet presAssocID="{345EB123-98DF-45A1-8FF3-91E7D65D793D}" presName="Name0" presStyleCnt="0">
        <dgm:presLayoutVars>
          <dgm:dir/>
          <dgm:animLvl val="lvl"/>
          <dgm:resizeHandles val="exact"/>
        </dgm:presLayoutVars>
      </dgm:prSet>
      <dgm:spPr/>
    </dgm:pt>
    <dgm:pt modelId="{2C74E0E5-591E-4F89-96C1-99D7A2633BB3}" type="pres">
      <dgm:prSet presAssocID="{3FD48DDF-0AB0-4C9B-B66D-5008465F9AE4}" presName="composite" presStyleCnt="0"/>
      <dgm:spPr/>
    </dgm:pt>
    <dgm:pt modelId="{6B0CB44B-19F7-4AC2-9C5C-42E3FEB4AFBC}" type="pres">
      <dgm:prSet presAssocID="{3FD48DDF-0AB0-4C9B-B66D-5008465F9AE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D07043A-A647-4AA9-8891-E94C4A88F7E4}" type="pres">
      <dgm:prSet presAssocID="{3FD48DDF-0AB0-4C9B-B66D-5008465F9AE4}" presName="desTx" presStyleLbl="alignAccFollowNode1" presStyleIdx="0" presStyleCnt="2">
        <dgm:presLayoutVars>
          <dgm:bulletEnabled val="1"/>
        </dgm:presLayoutVars>
      </dgm:prSet>
      <dgm:spPr/>
    </dgm:pt>
    <dgm:pt modelId="{CAE18712-27E2-45F5-AA90-92A1E1D3AEBA}" type="pres">
      <dgm:prSet presAssocID="{4BE323D5-5557-4825-9146-1D907DE927B4}" presName="space" presStyleCnt="0"/>
      <dgm:spPr/>
    </dgm:pt>
    <dgm:pt modelId="{78968865-4167-4B70-9F95-E97A731F29C6}" type="pres">
      <dgm:prSet presAssocID="{2D19BE8A-7EF1-4935-B794-7893B363EB5C}" presName="composite" presStyleCnt="0"/>
      <dgm:spPr/>
    </dgm:pt>
    <dgm:pt modelId="{1E02E11A-F8C0-4D4E-9B83-65C2CACD73A6}" type="pres">
      <dgm:prSet presAssocID="{2D19BE8A-7EF1-4935-B794-7893B363EB5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D5272C8-65A8-4150-80AD-A932A6766D04}" type="pres">
      <dgm:prSet presAssocID="{2D19BE8A-7EF1-4935-B794-7893B363EB5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059D90B-BA01-46C1-A7EB-F763BBB8D7AA}" srcId="{F985EF03-AEB3-42D8-9E56-CFC8287F358E}" destId="{0839175C-DDC8-46C5-811D-CC4D82AADA52}" srcOrd="1" destOrd="0" parTransId="{624D89B5-C99D-4BE2-969A-AE2FF1AE9AB6}" sibTransId="{CA988666-6AA2-4BCA-B51A-18C639C468CA}"/>
    <dgm:cxn modelId="{8891C026-D6C3-4AD9-B546-00FDA0E6E8C6}" type="presOf" srcId="{04A299CA-9290-4108-B089-59395FC5B3CF}" destId="{4D07043A-A647-4AA9-8891-E94C4A88F7E4}" srcOrd="0" destOrd="0" presId="urn:microsoft.com/office/officeart/2005/8/layout/hList1"/>
    <dgm:cxn modelId="{48C9652A-8765-47E9-A74E-2CE2AF04E5D7}" srcId="{F985EF03-AEB3-42D8-9E56-CFC8287F358E}" destId="{63315E96-EF2F-4758-80C8-A38C415E5A78}" srcOrd="0" destOrd="0" parTransId="{CD681B57-61AF-46BF-9DCD-636B35C1E14B}" sibTransId="{2EC71024-886A-451E-8267-02DADCEDA1F6}"/>
    <dgm:cxn modelId="{BD57353C-390A-45D6-88CE-683516AFEE11}" srcId="{04A299CA-9290-4108-B089-59395FC5B3CF}" destId="{F51E932B-552B-44A8-94BE-77B1864F7CD6}" srcOrd="1" destOrd="0" parTransId="{93D0D27C-A72D-4F85-9F59-CA4A7B428141}" sibTransId="{D2B07945-C0DF-4CA1-ACD4-60842F4BD414}"/>
    <dgm:cxn modelId="{19408E5B-5C1C-4161-A938-038138056037}" srcId="{04A299CA-9290-4108-B089-59395FC5B3CF}" destId="{84F3B29C-34CF-4DEB-9468-8983B1032F9E}" srcOrd="0" destOrd="0" parTransId="{64DDC1D1-30BB-4732-AA8A-982DD50235CD}" sibTransId="{11FB6EF8-933C-426E-8363-F3367B27E7BC}"/>
    <dgm:cxn modelId="{FA42D75F-A43C-48C9-A463-BECEAD2AB009}" type="presOf" srcId="{345EB123-98DF-45A1-8FF3-91E7D65D793D}" destId="{5BA74920-F8C1-4C9E-A6B1-EFD7B2B1DCBA}" srcOrd="0" destOrd="0" presId="urn:microsoft.com/office/officeart/2005/8/layout/hList1"/>
    <dgm:cxn modelId="{9989BA47-B110-4264-B015-827F253F465F}" type="presOf" srcId="{F985EF03-AEB3-42D8-9E56-CFC8287F358E}" destId="{3D5272C8-65A8-4150-80AD-A932A6766D04}" srcOrd="0" destOrd="0" presId="urn:microsoft.com/office/officeart/2005/8/layout/hList1"/>
    <dgm:cxn modelId="{1E0CB050-8E09-4463-9F0C-DDE318391BAB}" type="presOf" srcId="{F51E932B-552B-44A8-94BE-77B1864F7CD6}" destId="{4D07043A-A647-4AA9-8891-E94C4A88F7E4}" srcOrd="0" destOrd="2" presId="urn:microsoft.com/office/officeart/2005/8/layout/hList1"/>
    <dgm:cxn modelId="{DD15A853-D5E1-41E4-80CB-65C3A7C71D9C}" srcId="{3FD48DDF-0AB0-4C9B-B66D-5008465F9AE4}" destId="{04A299CA-9290-4108-B089-59395FC5B3CF}" srcOrd="0" destOrd="0" parTransId="{628D0FB9-54F8-4320-ADF2-B8D65654A522}" sibTransId="{27A6DBDF-A419-4CFC-B8FF-1310A0449E31}"/>
    <dgm:cxn modelId="{67A1A958-9AD2-4C8B-B2A2-3ED7EBDCE7CC}" type="presOf" srcId="{2D19BE8A-7EF1-4935-B794-7893B363EB5C}" destId="{1E02E11A-F8C0-4D4E-9B83-65C2CACD73A6}" srcOrd="0" destOrd="0" presId="urn:microsoft.com/office/officeart/2005/8/layout/hList1"/>
    <dgm:cxn modelId="{376D5094-A290-4F4B-83C1-179CCC80FEC4}" srcId="{345EB123-98DF-45A1-8FF3-91E7D65D793D}" destId="{2D19BE8A-7EF1-4935-B794-7893B363EB5C}" srcOrd="1" destOrd="0" parTransId="{09153ED2-B89E-44BF-854A-41C27DB320D2}" sibTransId="{1B986A0B-1005-46FD-A987-A6851B13FEAF}"/>
    <dgm:cxn modelId="{8D3C06A7-6CBE-4532-99B8-C65176FDB4CF}" type="presOf" srcId="{3FD48DDF-0AB0-4C9B-B66D-5008465F9AE4}" destId="{6B0CB44B-19F7-4AC2-9C5C-42E3FEB4AFBC}" srcOrd="0" destOrd="0" presId="urn:microsoft.com/office/officeart/2005/8/layout/hList1"/>
    <dgm:cxn modelId="{C140FCAA-8984-4CD9-8C7A-05FDFE511FE8}" type="presOf" srcId="{84F3B29C-34CF-4DEB-9468-8983B1032F9E}" destId="{4D07043A-A647-4AA9-8891-E94C4A88F7E4}" srcOrd="0" destOrd="1" presId="urn:microsoft.com/office/officeart/2005/8/layout/hList1"/>
    <dgm:cxn modelId="{9A3E5EB3-BF21-4752-9A23-98639B744406}" type="presOf" srcId="{0839175C-DDC8-46C5-811D-CC4D82AADA52}" destId="{3D5272C8-65A8-4150-80AD-A932A6766D04}" srcOrd="0" destOrd="2" presId="urn:microsoft.com/office/officeart/2005/8/layout/hList1"/>
    <dgm:cxn modelId="{778196DB-A5FC-4A54-B60C-B456EE0B04D3}" type="presOf" srcId="{63315E96-EF2F-4758-80C8-A38C415E5A78}" destId="{3D5272C8-65A8-4150-80AD-A932A6766D04}" srcOrd="0" destOrd="1" presId="urn:microsoft.com/office/officeart/2005/8/layout/hList1"/>
    <dgm:cxn modelId="{CAAFF6E9-E433-47E7-B92A-7973565EAE61}" srcId="{2D19BE8A-7EF1-4935-B794-7893B363EB5C}" destId="{F985EF03-AEB3-42D8-9E56-CFC8287F358E}" srcOrd="0" destOrd="0" parTransId="{007EE839-D446-453C-BCCD-52FF1C5935F6}" sibTransId="{FE8C619A-0D7E-46A0-B328-B5D7663F359C}"/>
    <dgm:cxn modelId="{F8CFADFF-D0E9-4431-90BF-21BE7C457215}" srcId="{345EB123-98DF-45A1-8FF3-91E7D65D793D}" destId="{3FD48DDF-0AB0-4C9B-B66D-5008465F9AE4}" srcOrd="0" destOrd="0" parTransId="{48ADE80F-3F7D-445B-9775-2E85B9D0191E}" sibTransId="{4BE323D5-5557-4825-9146-1D907DE927B4}"/>
    <dgm:cxn modelId="{4623A02B-B12E-4E89-A8E3-26A3A3E5E0B3}" type="presParOf" srcId="{5BA74920-F8C1-4C9E-A6B1-EFD7B2B1DCBA}" destId="{2C74E0E5-591E-4F89-96C1-99D7A2633BB3}" srcOrd="0" destOrd="0" presId="urn:microsoft.com/office/officeart/2005/8/layout/hList1"/>
    <dgm:cxn modelId="{AFFF56CD-6A14-4A6C-B8B7-6A3D9010D90E}" type="presParOf" srcId="{2C74E0E5-591E-4F89-96C1-99D7A2633BB3}" destId="{6B0CB44B-19F7-4AC2-9C5C-42E3FEB4AFBC}" srcOrd="0" destOrd="0" presId="urn:microsoft.com/office/officeart/2005/8/layout/hList1"/>
    <dgm:cxn modelId="{D36FD704-1BEA-478B-BB33-7169FE30813B}" type="presParOf" srcId="{2C74E0E5-591E-4F89-96C1-99D7A2633BB3}" destId="{4D07043A-A647-4AA9-8891-E94C4A88F7E4}" srcOrd="1" destOrd="0" presId="urn:microsoft.com/office/officeart/2005/8/layout/hList1"/>
    <dgm:cxn modelId="{95D446D1-40F1-4B6F-AA54-FA107B7C1F62}" type="presParOf" srcId="{5BA74920-F8C1-4C9E-A6B1-EFD7B2B1DCBA}" destId="{CAE18712-27E2-45F5-AA90-92A1E1D3AEBA}" srcOrd="1" destOrd="0" presId="urn:microsoft.com/office/officeart/2005/8/layout/hList1"/>
    <dgm:cxn modelId="{46FFC662-11EE-4B51-9C3D-4FD35FE3B4BB}" type="presParOf" srcId="{5BA74920-F8C1-4C9E-A6B1-EFD7B2B1DCBA}" destId="{78968865-4167-4B70-9F95-E97A731F29C6}" srcOrd="2" destOrd="0" presId="urn:microsoft.com/office/officeart/2005/8/layout/hList1"/>
    <dgm:cxn modelId="{DBE27991-B3B7-428C-B59B-820310C846F5}" type="presParOf" srcId="{78968865-4167-4B70-9F95-E97A731F29C6}" destId="{1E02E11A-F8C0-4D4E-9B83-65C2CACD73A6}" srcOrd="0" destOrd="0" presId="urn:microsoft.com/office/officeart/2005/8/layout/hList1"/>
    <dgm:cxn modelId="{1942C200-039E-4DAA-A161-C2AC2173095E}" type="presParOf" srcId="{78968865-4167-4B70-9F95-E97A731F29C6}" destId="{3D5272C8-65A8-4150-80AD-A932A6766D0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197D1D-F16D-4B58-8645-77763B9EDB34}" type="doc">
      <dgm:prSet loTypeId="urn:microsoft.com/office/officeart/2005/8/layout/vList2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A86E1FD-0A8E-4C96-A5BB-15B00C706A26}">
      <dgm:prSet/>
      <dgm:spPr/>
      <dgm:t>
        <a:bodyPr/>
        <a:lstStyle/>
        <a:p>
          <a:r>
            <a:rPr lang="en-US" dirty="0"/>
            <a:t>Set Smart Goals</a:t>
          </a:r>
        </a:p>
      </dgm:t>
    </dgm:pt>
    <dgm:pt modelId="{CADE273C-E387-4D40-A87F-6ECBE9359657}" type="parTrans" cxnId="{CF35AC25-18B6-403E-9039-2B4F778B54FA}">
      <dgm:prSet/>
      <dgm:spPr/>
      <dgm:t>
        <a:bodyPr/>
        <a:lstStyle/>
        <a:p>
          <a:endParaRPr lang="en-US"/>
        </a:p>
      </dgm:t>
    </dgm:pt>
    <dgm:pt modelId="{B99BA5EB-B13F-427B-A5B2-92CD451A862C}" type="sibTrans" cxnId="{CF35AC25-18B6-403E-9039-2B4F778B54FA}">
      <dgm:prSet/>
      <dgm:spPr/>
      <dgm:t>
        <a:bodyPr/>
        <a:lstStyle/>
        <a:p>
          <a:endParaRPr lang="en-US"/>
        </a:p>
      </dgm:t>
    </dgm:pt>
    <dgm:pt modelId="{BA4B2241-5EDE-41C6-83CA-205A1BA3A9CC}" type="pres">
      <dgm:prSet presAssocID="{3B197D1D-F16D-4B58-8645-77763B9EDB34}" presName="linear" presStyleCnt="0">
        <dgm:presLayoutVars>
          <dgm:animLvl val="lvl"/>
          <dgm:resizeHandles val="exact"/>
        </dgm:presLayoutVars>
      </dgm:prSet>
      <dgm:spPr/>
    </dgm:pt>
    <dgm:pt modelId="{E29F42E4-33FE-4686-9FB8-9AAE94BFBE2E}" type="pres">
      <dgm:prSet presAssocID="{3A86E1FD-0A8E-4C96-A5BB-15B00C706A2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F35AC25-18B6-403E-9039-2B4F778B54FA}" srcId="{3B197D1D-F16D-4B58-8645-77763B9EDB34}" destId="{3A86E1FD-0A8E-4C96-A5BB-15B00C706A26}" srcOrd="0" destOrd="0" parTransId="{CADE273C-E387-4D40-A87F-6ECBE9359657}" sibTransId="{B99BA5EB-B13F-427B-A5B2-92CD451A862C}"/>
    <dgm:cxn modelId="{F4A37A32-E5FF-4E87-BB1A-971ADAB7FB76}" type="presOf" srcId="{3B197D1D-F16D-4B58-8645-77763B9EDB34}" destId="{BA4B2241-5EDE-41C6-83CA-205A1BA3A9CC}" srcOrd="0" destOrd="0" presId="urn:microsoft.com/office/officeart/2005/8/layout/vList2"/>
    <dgm:cxn modelId="{54DC80D4-8FA2-4696-A5A9-52CAE3EFB18F}" type="presOf" srcId="{3A86E1FD-0A8E-4C96-A5BB-15B00C706A26}" destId="{E29F42E4-33FE-4686-9FB8-9AAE94BFBE2E}" srcOrd="0" destOrd="0" presId="urn:microsoft.com/office/officeart/2005/8/layout/vList2"/>
    <dgm:cxn modelId="{34652318-43AF-4C61-8806-2717047C28D0}" type="presParOf" srcId="{BA4B2241-5EDE-41C6-83CA-205A1BA3A9CC}" destId="{E29F42E4-33FE-4686-9FB8-9AAE94BFBE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778B5-7203-48BE-BCC7-6C45690EC9BE}">
      <dsp:nvSpPr>
        <dsp:cNvPr id="0" name=""/>
        <dsp:cNvSpPr/>
      </dsp:nvSpPr>
      <dsp:spPr>
        <a:xfrm rot="5400000">
          <a:off x="6614607" y="-2761438"/>
          <a:ext cx="851783" cy="662635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Evaluate your performance after every test</a:t>
          </a:r>
        </a:p>
      </dsp:txBody>
      <dsp:txXfrm rot="-5400000">
        <a:off x="3727323" y="167427"/>
        <a:ext cx="6584771" cy="768621"/>
      </dsp:txXfrm>
    </dsp:sp>
    <dsp:sp modelId="{D5EACCA0-8FF3-4BBB-A300-1D29F0648802}">
      <dsp:nvSpPr>
        <dsp:cNvPr id="0" name=""/>
        <dsp:cNvSpPr/>
      </dsp:nvSpPr>
      <dsp:spPr>
        <a:xfrm>
          <a:off x="0" y="1613"/>
          <a:ext cx="3727323" cy="10647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>
              <a:latin typeface="Calibri" panose="020F0502020204030204" pitchFamily="34" charset="0"/>
              <a:cs typeface="Calibri" panose="020F0502020204030204" pitchFamily="34" charset="0"/>
            </a:rPr>
            <a:t>Evaluate</a:t>
          </a:r>
        </a:p>
      </dsp:txBody>
      <dsp:txXfrm>
        <a:off x="51976" y="53589"/>
        <a:ext cx="3623371" cy="960777"/>
      </dsp:txXfrm>
    </dsp:sp>
    <dsp:sp modelId="{C65C9236-FDF4-4ADC-ABD5-485D82ACF54E}">
      <dsp:nvSpPr>
        <dsp:cNvPr id="0" name=""/>
        <dsp:cNvSpPr/>
      </dsp:nvSpPr>
      <dsp:spPr>
        <a:xfrm rot="5400000">
          <a:off x="6614607" y="-1661232"/>
          <a:ext cx="851783" cy="662635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Take note of where you struggle, short answer, True/False, or multiple choice</a:t>
          </a:r>
        </a:p>
      </dsp:txBody>
      <dsp:txXfrm rot="-5400000">
        <a:off x="3727323" y="1267633"/>
        <a:ext cx="6584771" cy="768621"/>
      </dsp:txXfrm>
    </dsp:sp>
    <dsp:sp modelId="{5A68CA3D-0A83-4EE5-8A63-A2843E98731A}">
      <dsp:nvSpPr>
        <dsp:cNvPr id="0" name=""/>
        <dsp:cNvSpPr/>
      </dsp:nvSpPr>
      <dsp:spPr>
        <a:xfrm>
          <a:off x="0" y="1119579"/>
          <a:ext cx="3727323" cy="10647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latin typeface="Calibri" panose="020F0502020204030204" pitchFamily="34" charset="0"/>
              <a:cs typeface="Calibri" panose="020F0502020204030204" pitchFamily="34" charset="0"/>
            </a:rPr>
            <a:t>Take</a:t>
          </a:r>
        </a:p>
      </dsp:txBody>
      <dsp:txXfrm>
        <a:off x="51976" y="1171555"/>
        <a:ext cx="3623371" cy="960777"/>
      </dsp:txXfrm>
    </dsp:sp>
    <dsp:sp modelId="{53254225-9256-40CE-B657-B8655E4114C0}">
      <dsp:nvSpPr>
        <dsp:cNvPr id="0" name=""/>
        <dsp:cNvSpPr/>
      </dsp:nvSpPr>
      <dsp:spPr>
        <a:xfrm rot="5400000">
          <a:off x="6614607" y="-543265"/>
          <a:ext cx="851783" cy="662635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Meet with instructor to discuss low scores to see how you can improve</a:t>
          </a:r>
        </a:p>
      </dsp:txBody>
      <dsp:txXfrm rot="-5400000">
        <a:off x="3727323" y="2385600"/>
        <a:ext cx="6584771" cy="768621"/>
      </dsp:txXfrm>
    </dsp:sp>
    <dsp:sp modelId="{282FD043-094D-4761-8949-2C4AA42DFD83}">
      <dsp:nvSpPr>
        <dsp:cNvPr id="0" name=""/>
        <dsp:cNvSpPr/>
      </dsp:nvSpPr>
      <dsp:spPr>
        <a:xfrm>
          <a:off x="0" y="2237545"/>
          <a:ext cx="3727323" cy="10647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latin typeface="Calibri" panose="020F0502020204030204" pitchFamily="34" charset="0"/>
              <a:cs typeface="Calibri" panose="020F0502020204030204" pitchFamily="34" charset="0"/>
            </a:rPr>
            <a:t>Meet</a:t>
          </a:r>
        </a:p>
      </dsp:txBody>
      <dsp:txXfrm>
        <a:off x="51976" y="2289521"/>
        <a:ext cx="3623371" cy="960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BBC24-85D4-4551-A483-7CEB1B6070D0}">
      <dsp:nvSpPr>
        <dsp:cNvPr id="0" name=""/>
        <dsp:cNvSpPr/>
      </dsp:nvSpPr>
      <dsp:spPr>
        <a:xfrm>
          <a:off x="932099" y="628339"/>
          <a:ext cx="1166484" cy="1166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05CBE-3534-41CC-9D28-7B95D7F03AC3}">
      <dsp:nvSpPr>
        <dsp:cNvPr id="0" name=""/>
        <dsp:cNvSpPr/>
      </dsp:nvSpPr>
      <dsp:spPr>
        <a:xfrm>
          <a:off x="75775" y="1982292"/>
          <a:ext cx="3784041" cy="499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Identify time wasters and set goals</a:t>
          </a:r>
        </a:p>
      </dsp:txBody>
      <dsp:txXfrm>
        <a:off x="75775" y="1982292"/>
        <a:ext cx="3784041" cy="499921"/>
      </dsp:txXfrm>
    </dsp:sp>
    <dsp:sp modelId="{5681C88B-DC1F-46C9-BC3E-8FA00EC89CE2}">
      <dsp:nvSpPr>
        <dsp:cNvPr id="0" name=""/>
        <dsp:cNvSpPr/>
      </dsp:nvSpPr>
      <dsp:spPr>
        <a:xfrm>
          <a:off x="188507" y="3224332"/>
          <a:ext cx="3332812" cy="776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129FD-72B3-4EEE-AF99-1B674E2E6019}">
      <dsp:nvSpPr>
        <dsp:cNvPr id="0" name=""/>
        <dsp:cNvSpPr/>
      </dsp:nvSpPr>
      <dsp:spPr>
        <a:xfrm>
          <a:off x="4741041" y="40522"/>
          <a:ext cx="1166484" cy="1166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45B8B-A6AF-43E6-BEA2-E9E3A64C4598}">
      <dsp:nvSpPr>
        <dsp:cNvPr id="0" name=""/>
        <dsp:cNvSpPr/>
      </dsp:nvSpPr>
      <dsp:spPr>
        <a:xfrm>
          <a:off x="4169435" y="1311786"/>
          <a:ext cx="3332812" cy="499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Plan ahead by creating a To Do List</a:t>
          </a:r>
        </a:p>
      </dsp:txBody>
      <dsp:txXfrm>
        <a:off x="4169435" y="1311786"/>
        <a:ext cx="3332812" cy="499921"/>
      </dsp:txXfrm>
    </dsp:sp>
    <dsp:sp modelId="{383FA27B-81F1-422C-B392-DBE5EC6472E4}">
      <dsp:nvSpPr>
        <dsp:cNvPr id="0" name=""/>
        <dsp:cNvSpPr/>
      </dsp:nvSpPr>
      <dsp:spPr>
        <a:xfrm>
          <a:off x="4359206" y="1691194"/>
          <a:ext cx="3332812" cy="737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cs typeface="Calibri" panose="020F0502020204030204" pitchFamily="34" charset="0"/>
            </a:rPr>
            <a:t>Prioritize your tasks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cs typeface="Calibri" panose="020F0502020204030204" pitchFamily="34" charset="0"/>
            </a:rPr>
            <a:t>Check lists are your friend!!</a:t>
          </a:r>
        </a:p>
      </dsp:txBody>
      <dsp:txXfrm>
        <a:off x="4359206" y="1691194"/>
        <a:ext cx="3332812" cy="737048"/>
      </dsp:txXfrm>
    </dsp:sp>
    <dsp:sp modelId="{0A404F4B-9410-44ED-B918-B0C691C3FDF5}">
      <dsp:nvSpPr>
        <dsp:cNvPr id="0" name=""/>
        <dsp:cNvSpPr/>
      </dsp:nvSpPr>
      <dsp:spPr>
        <a:xfrm>
          <a:off x="8973796" y="604563"/>
          <a:ext cx="1166484" cy="11664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51138-75CC-4ED3-9F9E-7787BEFBC4B4}">
      <dsp:nvSpPr>
        <dsp:cNvPr id="0" name=""/>
        <dsp:cNvSpPr/>
      </dsp:nvSpPr>
      <dsp:spPr>
        <a:xfrm>
          <a:off x="8238799" y="1953268"/>
          <a:ext cx="3332812" cy="499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Use a Calendar for Planning</a:t>
          </a:r>
        </a:p>
      </dsp:txBody>
      <dsp:txXfrm>
        <a:off x="8238799" y="1953268"/>
        <a:ext cx="3332812" cy="499921"/>
      </dsp:txXfrm>
    </dsp:sp>
    <dsp:sp modelId="{19D14F65-C1F5-482D-9425-10ACA6847382}">
      <dsp:nvSpPr>
        <dsp:cNvPr id="0" name=""/>
        <dsp:cNvSpPr/>
      </dsp:nvSpPr>
      <dsp:spPr>
        <a:xfrm>
          <a:off x="8285446" y="3201550"/>
          <a:ext cx="3332812" cy="587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CB44B-19F7-4AC2-9C5C-42E3FEB4AFBC}">
      <dsp:nvSpPr>
        <dsp:cNvPr id="0" name=""/>
        <dsp:cNvSpPr/>
      </dsp:nvSpPr>
      <dsp:spPr>
        <a:xfrm>
          <a:off x="48" y="64031"/>
          <a:ext cx="4624173" cy="604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Establish</a:t>
          </a:r>
        </a:p>
      </dsp:txBody>
      <dsp:txXfrm>
        <a:off x="48" y="64031"/>
        <a:ext cx="4624173" cy="604800"/>
      </dsp:txXfrm>
    </dsp:sp>
    <dsp:sp modelId="{4D07043A-A647-4AA9-8891-E94C4A88F7E4}">
      <dsp:nvSpPr>
        <dsp:cNvPr id="0" name=""/>
        <dsp:cNvSpPr/>
      </dsp:nvSpPr>
      <dsp:spPr>
        <a:xfrm>
          <a:off x="48" y="668831"/>
          <a:ext cx="4624173" cy="308040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Establish routines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Calibri" panose="020F0502020204030204" pitchFamily="34" charset="0"/>
              <a:cs typeface="Calibri" panose="020F0502020204030204" pitchFamily="34" charset="0"/>
            </a:rPr>
            <a:t>Set routines are helpful to plan study time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When is your home quietest? Use that time to get in the habit of using that time to study or read</a:t>
          </a:r>
        </a:p>
      </dsp:txBody>
      <dsp:txXfrm>
        <a:off x="48" y="668831"/>
        <a:ext cx="4624173" cy="3080404"/>
      </dsp:txXfrm>
    </dsp:sp>
    <dsp:sp modelId="{1E02E11A-F8C0-4D4E-9B83-65C2CACD73A6}">
      <dsp:nvSpPr>
        <dsp:cNvPr id="0" name=""/>
        <dsp:cNvSpPr/>
      </dsp:nvSpPr>
      <dsp:spPr>
        <a:xfrm>
          <a:off x="5271605" y="64031"/>
          <a:ext cx="4624173" cy="604800"/>
        </a:xfrm>
        <a:prstGeom prst="rect">
          <a:avLst/>
        </a:prstGeom>
        <a:gradFill rotWithShape="0">
          <a:gsLst>
            <a:gs pos="0">
              <a:schemeClr val="accent2">
                <a:hueOff val="-1469031"/>
                <a:satOff val="-32495"/>
                <a:lumOff val="-647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-1469031"/>
                <a:satOff val="-32495"/>
                <a:lumOff val="-647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469031"/>
              <a:satOff val="-32495"/>
              <a:lumOff val="-64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Use</a:t>
          </a:r>
        </a:p>
      </dsp:txBody>
      <dsp:txXfrm>
        <a:off x="5271605" y="64031"/>
        <a:ext cx="4624173" cy="604800"/>
      </dsp:txXfrm>
    </dsp:sp>
    <dsp:sp modelId="{3D5272C8-65A8-4150-80AD-A932A6766D04}">
      <dsp:nvSpPr>
        <dsp:cNvPr id="0" name=""/>
        <dsp:cNvSpPr/>
      </dsp:nvSpPr>
      <dsp:spPr>
        <a:xfrm>
          <a:off x="5271605" y="668831"/>
          <a:ext cx="4624173" cy="3080404"/>
        </a:xfrm>
        <a:prstGeom prst="rect">
          <a:avLst/>
        </a:prstGeom>
        <a:solidFill>
          <a:schemeClr val="accent2">
            <a:tint val="40000"/>
            <a:alpha val="90000"/>
            <a:hueOff val="-1195736"/>
            <a:satOff val="-42564"/>
            <a:lumOff val="-270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195736"/>
              <a:satOff val="-42564"/>
              <a:lumOff val="-27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Use breaks wisely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Time between work, classes and activities can be used to complete tasks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Work in short intervals and take short, regular, timed breaks.  For example, use a timer to work in 25 minutes sprints, broken up by 5 minutes breaks</a:t>
          </a:r>
        </a:p>
      </dsp:txBody>
      <dsp:txXfrm>
        <a:off x="5271605" y="668831"/>
        <a:ext cx="4624173" cy="3080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F42E4-33FE-4686-9FB8-9AAE94BFBE2E}">
      <dsp:nvSpPr>
        <dsp:cNvPr id="0" name=""/>
        <dsp:cNvSpPr/>
      </dsp:nvSpPr>
      <dsp:spPr>
        <a:xfrm>
          <a:off x="0" y="11866"/>
          <a:ext cx="8304429" cy="7862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Set Smart Goals</a:t>
          </a:r>
        </a:p>
      </dsp:txBody>
      <dsp:txXfrm>
        <a:off x="38381" y="50247"/>
        <a:ext cx="8227667" cy="70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11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0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123E34E-4B25-453A-A513-17BF426D3EC0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A257859-594A-4C68-AF59-DB7308DA1F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D42F3-0BA4-E566-9552-AC456C665F06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1528B6-EC2F-2C70-16B5-C5B8CB19BB25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8DF275E0-5885-7E6F-9A9E-C74C2066A293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A8DE24B-9007-175F-7364-1C191B8108AF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E95E723-A07D-3D67-FE00-9181F70EC1EF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D76365C1-4B60-A4F5-F870-647A42FA96CD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08453C5A-2D1D-BB95-F3C9-446460289826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0" name="Freeform 21">
            <a:extLst>
              <a:ext uri="{FF2B5EF4-FFF2-40B4-BE49-F238E27FC236}">
                <a16:creationId xmlns:a16="http://schemas.microsoft.com/office/drawing/2014/main" id="{FBD11955-D194-B933-737E-443FA55EA1BD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 27">
            <a:extLst>
              <a:ext uri="{FF2B5EF4-FFF2-40B4-BE49-F238E27FC236}">
                <a16:creationId xmlns:a16="http://schemas.microsoft.com/office/drawing/2014/main" id="{C872C902-6F11-5B59-B8B5-D7DE278B14C5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7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99114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6504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9987578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055274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0836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90363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19654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79084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F5592931-05C6-8543-8B6E-A8BD29BD5C2B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8446-696E-6942-B6C8-CC9CAD0B34E0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169C947-55BF-2422-C182-6EC945065C45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C621B249-E38E-391A-0A0B-246FAE7EB616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640FBBB-5B87-257B-2CC3-CEEB22B37A74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633758-1CC4-1D8B-7C74-85532F2A081E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76EE66F-6C73-ADFE-DFE1-A84C4188F1EF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7F4E747-B37F-24B0-2F19-184BA948B357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736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92931-05C6-8543-8B6E-A8BD29BD5C2B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4F656-D55E-3670-3A7D-DA0051452546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AD91400D-47A5-4E80-A50F-789A6F80B209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0DC96C75-7ECF-E1CA-6717-283C4CD032F3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FE62B45C-0A50-2729-5224-D6DBD94C0EEB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46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68099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53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5465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8286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9461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1498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59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651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2.pn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hyperlink" Target="https://youtu.be/cPoqxmaEhL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olivartechnical.sharepoint.com/sites/COVIDRecordingsandAssignments/_layouts/15/stream.aspx?id=%2Fsites%2FCOVIDRecordingsandAssignments%2FShared%20Documents%2FJohnna%2FRecordings%2FMeeting%20in%20%5FJohnna%5F%2D20231214%5F144753%2DMeeting%20Recording%2Emp4&amp;nav=eyJyZWZlcnJhbEluZm8iOnsicmVmZXJyYWxBcHAiOiJTdHJlYW1XZWJBcHAiLCJyZWZlcnJhbFZpZXciOiJTaGFyZURpYWxvZy1MaW5rIiwicmVmZXJyYWxBcHBQbGF0Zm9ybSI6IldlYiIsInJlZmVycmFsTW9kZSI6InZpZXcifX0&amp;ga=1&amp;referrer=StreamWebApp%2EWeb&amp;referrerScenario=AddressBarCopied%2Evie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Övre vy över Sydsandwichöarna i tabellen">
            <a:extLst>
              <a:ext uri="{FF2B5EF4-FFF2-40B4-BE49-F238E27FC236}">
                <a16:creationId xmlns:a16="http://schemas.microsoft.com/office/drawing/2014/main" id="{A214FBDF-6293-A944-FE99-323E71210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grayscl/>
          </a:blip>
          <a:srcRect t="2299" b="134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F70DC8E-E7AB-4DAB-8CBA-FB0133A5E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Lunch!!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457788A-C818-42FD-B9E1-A0A70C031A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those signed up for today’s afternoon session, be back in Classroom 103 ready to go at 12:00!</a:t>
            </a:r>
          </a:p>
        </p:txBody>
      </p:sp>
    </p:spTree>
    <p:extLst>
      <p:ext uri="{BB962C8B-B14F-4D97-AF65-F5344CB8AC3E}">
        <p14:creationId xmlns:p14="http://schemas.microsoft.com/office/powerpoint/2010/main" val="2313417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182D-F4A1-4F14-AE43-6F93C36B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4" y="133053"/>
            <a:ext cx="11016825" cy="1191896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Keys to Effective Learning—Note taking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54CE5D-B67D-4BA6-9B95-A61E1B988C62}"/>
              </a:ext>
            </a:extLst>
          </p:cNvPr>
          <p:cNvSpPr txBox="1"/>
          <p:nvPr/>
        </p:nvSpPr>
        <p:spPr>
          <a:xfrm>
            <a:off x="1201493" y="1549941"/>
            <a:ext cx="381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Outline note-taking method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" t="15373" r="1436"/>
          <a:stretch/>
        </p:blipFill>
        <p:spPr>
          <a:xfrm>
            <a:off x="7369753" y="2011607"/>
            <a:ext cx="4500726" cy="24609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5372" y="1549942"/>
            <a:ext cx="483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Mind Mapping or Concept Mapping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354" t="48078" r="9842" b="8291"/>
          <a:stretch/>
        </p:blipFill>
        <p:spPr>
          <a:xfrm>
            <a:off x="792038" y="2153190"/>
            <a:ext cx="6185173" cy="4372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272" y="4633674"/>
            <a:ext cx="2651804" cy="21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9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01D23EB-A602-4809-9B00-BFFA3319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70" y="608069"/>
            <a:ext cx="10353761" cy="7660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Keys to Effective Learning—Review  your materials</a:t>
            </a:r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5A46152E-CC21-4765-8B40-BB5112F98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862" y="1712854"/>
            <a:ext cx="6055470" cy="295782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Review after class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Review notes along with book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your own examples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Discuss and compare notes with classmates/peers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Practice skills you wish to develop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Ask instructor for clarification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Rewrite your notes (using method that suits your learning style)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821FD-EEF8-4D25-ACC3-4A3B55597407}"/>
              </a:ext>
            </a:extLst>
          </p:cNvPr>
          <p:cNvSpPr txBox="1"/>
          <p:nvPr/>
        </p:nvSpPr>
        <p:spPr>
          <a:xfrm>
            <a:off x="703072" y="1796289"/>
            <a:ext cx="4480637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Review before class: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Review notes from previous session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Review your reading assignment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sure you have pens, paper, textbook, handouts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write the date at the top of your paper notes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Leave spaces between the lines so you can add information later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B190D-7ED1-483D-8B0D-CCDA74A06A0C}"/>
              </a:ext>
            </a:extLst>
          </p:cNvPr>
          <p:cNvSpPr txBox="1"/>
          <p:nvPr/>
        </p:nvSpPr>
        <p:spPr>
          <a:xfrm>
            <a:off x="2535478" y="5330084"/>
            <a:ext cx="475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in mind that  reviewing your notes three times significantly increases your brain’s ability to retain the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8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BCB25C-5C7D-4676-9339-0CB5ED81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test taking strategies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F1C3E-8748-4BC0-843E-2ACB48C5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36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BEF7-795E-4D15-94DB-19D73B5388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2225" y="95023"/>
            <a:ext cx="3749611" cy="13255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Before the 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1A805-11B8-4DC4-8A0A-5DA111227714}"/>
              </a:ext>
            </a:extLst>
          </p:cNvPr>
          <p:cNvSpPr txBox="1"/>
          <p:nvPr/>
        </p:nvSpPr>
        <p:spPr>
          <a:xfrm>
            <a:off x="893701" y="1261964"/>
            <a:ext cx="4726658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Schedule daily, weekly and major </a:t>
            </a:r>
          </a:p>
          <a:p>
            <a:pPr marL="514350" lvl="1" defTabSz="914400"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review sessions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Create study checklists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Create mind map summary sheet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Make flash cards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Take a practice test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Get plenty of rest and proper nutrition!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9927" y="434638"/>
            <a:ext cx="374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DURING THE TEST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8709" y="1301618"/>
            <a:ext cx="479593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BREATHE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Read the questions carefully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Multiple Choice (Read all answers)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Get to class a few minutes early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548" y="3604821"/>
            <a:ext cx="3716260" cy="3132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22024-7916-3CCB-B977-9DF54B73E2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913"/>
          <a:stretch/>
        </p:blipFill>
        <p:spPr>
          <a:xfrm>
            <a:off x="9106676" y="2920599"/>
            <a:ext cx="2483747" cy="2163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2B183E-1FE5-3446-70BD-0BFFEFD43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596" y="4834803"/>
            <a:ext cx="29432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5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BEF7-795E-4D15-94DB-19D73B5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After the test</a:t>
            </a:r>
          </a:p>
        </p:txBody>
      </p:sp>
      <p:graphicFrame>
        <p:nvGraphicFramePr>
          <p:cNvPr id="14" name="TextBox 11">
            <a:extLst>
              <a:ext uri="{FF2B5EF4-FFF2-40B4-BE49-F238E27FC236}">
                <a16:creationId xmlns:a16="http://schemas.microsoft.com/office/drawing/2014/main" id="{D3271063-BF7D-D802-BF8B-9CBCAD1824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688769"/>
              </p:ext>
            </p:extLst>
          </p:nvPr>
        </p:nvGraphicFramePr>
        <p:xfrm>
          <a:off x="914400" y="2257654"/>
          <a:ext cx="10353675" cy="330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7881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>
            <a:extLst>
              <a:ext uri="{FF2B5EF4-FFF2-40B4-BE49-F238E27FC236}">
                <a16:creationId xmlns:a16="http://schemas.microsoft.com/office/drawing/2014/main" id="{174E31E4-530B-4247-962C-F46F5F66D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1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" name="Group 106">
            <a:extLst>
              <a:ext uri="{FF2B5EF4-FFF2-40B4-BE49-F238E27FC236}">
                <a16:creationId xmlns:a16="http://schemas.microsoft.com/office/drawing/2014/main" id="{96FA2727-C33B-44D1-885B-76DC0424E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53888" cy="6858001"/>
            <a:chOff x="-14288" y="0"/>
            <a:chExt cx="12053888" cy="6858001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A64FD4C-29BA-46E7-AE31-AB38BB694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2" name="Rectangle 5">
                <a:extLst>
                  <a:ext uri="{FF2B5EF4-FFF2-40B4-BE49-F238E27FC236}">
                    <a16:creationId xmlns:a16="http://schemas.microsoft.com/office/drawing/2014/main" id="{A28E5FB6-5905-4F5D-A6CE-E6222C405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6">
                <a:extLst>
                  <a:ext uri="{FF2B5EF4-FFF2-40B4-BE49-F238E27FC236}">
                    <a16:creationId xmlns:a16="http://schemas.microsoft.com/office/drawing/2014/main" id="{F838FE17-378C-4BCE-80C0-FDD1CB074E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7">
                <a:extLst>
                  <a:ext uri="{FF2B5EF4-FFF2-40B4-BE49-F238E27FC236}">
                    <a16:creationId xmlns:a16="http://schemas.microsoft.com/office/drawing/2014/main" id="{12A1474E-6A37-4F4D-A638-DD0EC0A5B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8">
                <a:extLst>
                  <a:ext uri="{FF2B5EF4-FFF2-40B4-BE49-F238E27FC236}">
                    <a16:creationId xmlns:a16="http://schemas.microsoft.com/office/drawing/2014/main" id="{49EA8CC2-4D0F-4C86-9CA9-FC3792FED1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9">
                <a:extLst>
                  <a:ext uri="{FF2B5EF4-FFF2-40B4-BE49-F238E27FC236}">
                    <a16:creationId xmlns:a16="http://schemas.microsoft.com/office/drawing/2014/main" id="{69548BD5-92E6-42BD-9719-16AA005C5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0">
                <a:extLst>
                  <a:ext uri="{FF2B5EF4-FFF2-40B4-BE49-F238E27FC236}">
                    <a16:creationId xmlns:a16="http://schemas.microsoft.com/office/drawing/2014/main" id="{93005965-F240-4349-A563-515973BF0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1">
                <a:extLst>
                  <a:ext uri="{FF2B5EF4-FFF2-40B4-BE49-F238E27FC236}">
                    <a16:creationId xmlns:a16="http://schemas.microsoft.com/office/drawing/2014/main" id="{277A546F-05BB-4274-A6A6-9DACC27ABC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2">
                <a:extLst>
                  <a:ext uri="{FF2B5EF4-FFF2-40B4-BE49-F238E27FC236}">
                    <a16:creationId xmlns:a16="http://schemas.microsoft.com/office/drawing/2014/main" id="{7BE7FF91-E18E-41AA-A952-07CB0C02C8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3">
                <a:extLst>
                  <a:ext uri="{FF2B5EF4-FFF2-40B4-BE49-F238E27FC236}">
                    <a16:creationId xmlns:a16="http://schemas.microsoft.com/office/drawing/2014/main" id="{3F6A31AA-E4FB-4DD0-9AB1-BDD994CFA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4">
                <a:extLst>
                  <a:ext uri="{FF2B5EF4-FFF2-40B4-BE49-F238E27FC236}">
                    <a16:creationId xmlns:a16="http://schemas.microsoft.com/office/drawing/2014/main" id="{F99B8398-08D8-4C1E-8D7F-BAFB4D3937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5">
                <a:extLst>
                  <a:ext uri="{FF2B5EF4-FFF2-40B4-BE49-F238E27FC236}">
                    <a16:creationId xmlns:a16="http://schemas.microsoft.com/office/drawing/2014/main" id="{CD3984BB-CCC2-49D9-A80B-9507BE5A91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16">
                <a:extLst>
                  <a:ext uri="{FF2B5EF4-FFF2-40B4-BE49-F238E27FC236}">
                    <a16:creationId xmlns:a16="http://schemas.microsoft.com/office/drawing/2014/main" id="{78FF7C07-82F5-4A64-9D71-29CBE1B79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7">
                <a:extLst>
                  <a:ext uri="{FF2B5EF4-FFF2-40B4-BE49-F238E27FC236}">
                    <a16:creationId xmlns:a16="http://schemas.microsoft.com/office/drawing/2014/main" id="{7F1773CA-6AE7-4723-B072-CEC5F3829B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8">
                <a:extLst>
                  <a:ext uri="{FF2B5EF4-FFF2-40B4-BE49-F238E27FC236}">
                    <a16:creationId xmlns:a16="http://schemas.microsoft.com/office/drawing/2014/main" id="{D5EC23E0-B877-4A62-B084-5407401FB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9">
                <a:extLst>
                  <a:ext uri="{FF2B5EF4-FFF2-40B4-BE49-F238E27FC236}">
                    <a16:creationId xmlns:a16="http://schemas.microsoft.com/office/drawing/2014/main" id="{633C4B0E-E7C6-4A1A-9D3A-80C8E3C59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20">
                <a:extLst>
                  <a:ext uri="{FF2B5EF4-FFF2-40B4-BE49-F238E27FC236}">
                    <a16:creationId xmlns:a16="http://schemas.microsoft.com/office/drawing/2014/main" id="{AB21372F-73AC-4C69-81F0-0D44D36F6E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Rectangle 21">
                <a:extLst>
                  <a:ext uri="{FF2B5EF4-FFF2-40B4-BE49-F238E27FC236}">
                    <a16:creationId xmlns:a16="http://schemas.microsoft.com/office/drawing/2014/main" id="{B5619D97-D7A8-4DFF-8AB1-F4B393C1B4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22">
                <a:extLst>
                  <a:ext uri="{FF2B5EF4-FFF2-40B4-BE49-F238E27FC236}">
                    <a16:creationId xmlns:a16="http://schemas.microsoft.com/office/drawing/2014/main" id="{55E03CED-9618-41BB-898B-2FECEFD7B7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23">
                <a:extLst>
                  <a:ext uri="{FF2B5EF4-FFF2-40B4-BE49-F238E27FC236}">
                    <a16:creationId xmlns:a16="http://schemas.microsoft.com/office/drawing/2014/main" id="{78F0A5C5-589E-4053-A41A-FA77210C3D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24">
                <a:extLst>
                  <a:ext uri="{FF2B5EF4-FFF2-40B4-BE49-F238E27FC236}">
                    <a16:creationId xmlns:a16="http://schemas.microsoft.com/office/drawing/2014/main" id="{AC2718F8-15C5-4DAB-B194-AAEE8A205E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25">
                <a:extLst>
                  <a:ext uri="{FF2B5EF4-FFF2-40B4-BE49-F238E27FC236}">
                    <a16:creationId xmlns:a16="http://schemas.microsoft.com/office/drawing/2014/main" id="{23C6608B-EA21-4579-B33F-55E52AC287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26">
                <a:extLst>
                  <a:ext uri="{FF2B5EF4-FFF2-40B4-BE49-F238E27FC236}">
                    <a16:creationId xmlns:a16="http://schemas.microsoft.com/office/drawing/2014/main" id="{4A2FEFA2-D838-4CE1-90BA-B6C2EEB543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27">
                <a:extLst>
                  <a:ext uri="{FF2B5EF4-FFF2-40B4-BE49-F238E27FC236}">
                    <a16:creationId xmlns:a16="http://schemas.microsoft.com/office/drawing/2014/main" id="{1A39CA24-DF18-4FCC-8265-36FC72ED5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28">
                <a:extLst>
                  <a:ext uri="{FF2B5EF4-FFF2-40B4-BE49-F238E27FC236}">
                    <a16:creationId xmlns:a16="http://schemas.microsoft.com/office/drawing/2014/main" id="{50A32DBD-9B22-49C3-A628-A98533FBF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29">
                <a:extLst>
                  <a:ext uri="{FF2B5EF4-FFF2-40B4-BE49-F238E27FC236}">
                    <a16:creationId xmlns:a16="http://schemas.microsoft.com/office/drawing/2014/main" id="{A3C0B30D-BB1A-4B3D-A162-3EBE6267F2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30">
                <a:extLst>
                  <a:ext uri="{FF2B5EF4-FFF2-40B4-BE49-F238E27FC236}">
                    <a16:creationId xmlns:a16="http://schemas.microsoft.com/office/drawing/2014/main" id="{092B125A-1548-445E-8689-07BEEC8155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31">
                <a:extLst>
                  <a:ext uri="{FF2B5EF4-FFF2-40B4-BE49-F238E27FC236}">
                    <a16:creationId xmlns:a16="http://schemas.microsoft.com/office/drawing/2014/main" id="{D6A7D7B9-9A7E-4FD2-A1B4-1C5CFAE549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B1B0C3F-D935-4306-B5B1-6AA635881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9" name="Freeform 32">
                <a:extLst>
                  <a:ext uri="{FF2B5EF4-FFF2-40B4-BE49-F238E27FC236}">
                    <a16:creationId xmlns:a16="http://schemas.microsoft.com/office/drawing/2014/main" id="{75BC67F5-D485-467A-BCCB-D062EB6DD0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33">
                <a:extLst>
                  <a:ext uri="{FF2B5EF4-FFF2-40B4-BE49-F238E27FC236}">
                    <a16:creationId xmlns:a16="http://schemas.microsoft.com/office/drawing/2014/main" id="{7FB0B620-AB12-4F0B-AD1C-A47A5FBC63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34">
                <a:extLst>
                  <a:ext uri="{FF2B5EF4-FFF2-40B4-BE49-F238E27FC236}">
                    <a16:creationId xmlns:a16="http://schemas.microsoft.com/office/drawing/2014/main" id="{6AEFA891-E591-4F7F-9DBA-FC78E9B8F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35">
                <a:extLst>
                  <a:ext uri="{FF2B5EF4-FFF2-40B4-BE49-F238E27FC236}">
                    <a16:creationId xmlns:a16="http://schemas.microsoft.com/office/drawing/2014/main" id="{78921FFF-4B57-4E33-BE94-5A8BFC95E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36">
                <a:extLst>
                  <a:ext uri="{FF2B5EF4-FFF2-40B4-BE49-F238E27FC236}">
                    <a16:creationId xmlns:a16="http://schemas.microsoft.com/office/drawing/2014/main" id="{0C4A1658-5AAE-4925-B106-BC0A17862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37">
                <a:extLst>
                  <a:ext uri="{FF2B5EF4-FFF2-40B4-BE49-F238E27FC236}">
                    <a16:creationId xmlns:a16="http://schemas.microsoft.com/office/drawing/2014/main" id="{DE6DF3EB-099A-427A-A999-3BAF3BCA94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38">
                <a:extLst>
                  <a:ext uri="{FF2B5EF4-FFF2-40B4-BE49-F238E27FC236}">
                    <a16:creationId xmlns:a16="http://schemas.microsoft.com/office/drawing/2014/main" id="{CC595EFE-4690-4B81-83B1-F863B951B0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39">
                <a:extLst>
                  <a:ext uri="{FF2B5EF4-FFF2-40B4-BE49-F238E27FC236}">
                    <a16:creationId xmlns:a16="http://schemas.microsoft.com/office/drawing/2014/main" id="{400FAC39-AEAC-4B54-9694-29D537C203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40">
                <a:extLst>
                  <a:ext uri="{FF2B5EF4-FFF2-40B4-BE49-F238E27FC236}">
                    <a16:creationId xmlns:a16="http://schemas.microsoft.com/office/drawing/2014/main" id="{C61298B0-056E-4D83-B168-1C054A17A0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Rectangle 41">
                <a:extLst>
                  <a:ext uri="{FF2B5EF4-FFF2-40B4-BE49-F238E27FC236}">
                    <a16:creationId xmlns:a16="http://schemas.microsoft.com/office/drawing/2014/main" id="{9F9E69A2-F9B0-40C2-BDC8-143835426B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D4BEF7-795E-4D15-94DB-19D73B53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07" y="0"/>
            <a:ext cx="9905998" cy="10937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Test taking question strategies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B96CF-34ED-2848-555A-07296D0C1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27" y="1185069"/>
            <a:ext cx="2307651" cy="1544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B7D86B-0B33-1A38-EEE5-A39F73CF9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909" y="1144260"/>
            <a:ext cx="1555206" cy="1626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59560-3FC2-D9C8-DB53-217489952B2B}"/>
              </a:ext>
            </a:extLst>
          </p:cNvPr>
          <p:cNvSpPr txBox="1"/>
          <p:nvPr/>
        </p:nvSpPr>
        <p:spPr>
          <a:xfrm>
            <a:off x="1265238" y="3042365"/>
            <a:ext cx="46616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Read the question carefully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Read through all the answers before choosing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Eliminate incorrect choices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Watch for combinations—”all the above” or “none of the above”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AE5D2-5A1B-D2DE-CA14-1A56D65C4D84}"/>
              </a:ext>
            </a:extLst>
          </p:cNvPr>
          <p:cNvSpPr txBox="1"/>
          <p:nvPr/>
        </p:nvSpPr>
        <p:spPr>
          <a:xfrm>
            <a:off x="6974744" y="3045064"/>
            <a:ext cx="39774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Read the question carefully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Look for </a:t>
            </a:r>
            <a:r>
              <a:rPr lang="en-US" sz="2400" b="1" i="1" dirty="0"/>
              <a:t>absolute</a:t>
            </a:r>
            <a:r>
              <a:rPr lang="en-US" sz="2400" dirty="0"/>
              <a:t> or </a:t>
            </a:r>
            <a:r>
              <a:rPr lang="en-US" sz="2400" b="1" i="1" dirty="0"/>
              <a:t>limiting</a:t>
            </a:r>
            <a:r>
              <a:rPr lang="en-US" sz="2400" dirty="0"/>
              <a:t> words (examples: always, every, all, no, never, none, guaranteed,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any part of the answer is false, the whole thing is false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23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5E37-47DE-48E9-AED5-FF513329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77" y="215152"/>
            <a:ext cx="7546977" cy="1111168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Time management strategies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C2674D7-D11C-3058-5BC8-07332AE95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087109"/>
              </p:ext>
            </p:extLst>
          </p:nvPr>
        </p:nvGraphicFramePr>
        <p:xfrm>
          <a:off x="301214" y="1162976"/>
          <a:ext cx="11618259" cy="5344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367" y="3816118"/>
            <a:ext cx="2225409" cy="2398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1855" y="3835154"/>
            <a:ext cx="1943100" cy="2524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2385" y="3816118"/>
            <a:ext cx="2279448" cy="16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1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B7C1832-F041-46C9-882A-5308F0A5A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15052"/>
            <a:ext cx="10353761" cy="86466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Time management strategies</a:t>
            </a:r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CD2CB182-E70F-6D2E-DAB4-3520C8EA65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904973"/>
              </p:ext>
            </p:extLst>
          </p:nvPr>
        </p:nvGraphicFramePr>
        <p:xfrm>
          <a:off x="1030320" y="858416"/>
          <a:ext cx="9895827" cy="3813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6D42E3D-12C5-CA1B-D62A-5DB800C4B3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70" b="20354"/>
          <a:stretch/>
        </p:blipFill>
        <p:spPr>
          <a:xfrm>
            <a:off x="2817191" y="4725008"/>
            <a:ext cx="4493661" cy="20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6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936" b="-2"/>
          <a:stretch/>
        </p:blipFill>
        <p:spPr>
          <a:xfrm>
            <a:off x="2573718" y="4918678"/>
            <a:ext cx="2660755" cy="1816099"/>
          </a:xfrm>
          <a:custGeom>
            <a:avLst/>
            <a:gdLst/>
            <a:ahLst/>
            <a:cxnLst/>
            <a:rect l="l" t="t" r="r" b="b"/>
            <a:pathLst>
              <a:path w="3425199" h="2337870">
                <a:moveTo>
                  <a:pt x="166465" y="0"/>
                </a:moveTo>
                <a:lnTo>
                  <a:pt x="3425199" y="0"/>
                </a:lnTo>
                <a:lnTo>
                  <a:pt x="3425199" y="2337870"/>
                </a:lnTo>
                <a:lnTo>
                  <a:pt x="0" y="2337870"/>
                </a:lnTo>
                <a:lnTo>
                  <a:pt x="0" y="166465"/>
                </a:lnTo>
                <a:cubicBezTo>
                  <a:pt x="0" y="74529"/>
                  <a:pt x="74529" y="0"/>
                  <a:pt x="166465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DF924-9A7F-36E6-A34A-F6DF25746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4" t="2840" r="1272" b="12219"/>
          <a:stretch/>
        </p:blipFill>
        <p:spPr>
          <a:xfrm>
            <a:off x="978729" y="1172449"/>
            <a:ext cx="5650905" cy="3482192"/>
          </a:xfrm>
          <a:custGeom>
            <a:avLst/>
            <a:gdLst/>
            <a:ahLst/>
            <a:cxnLst/>
            <a:rect l="l" t="t" r="r" b="b"/>
            <a:pathLst>
              <a:path w="3425199" h="2337870">
                <a:moveTo>
                  <a:pt x="0" y="0"/>
                </a:moveTo>
                <a:lnTo>
                  <a:pt x="3425199" y="0"/>
                </a:lnTo>
                <a:lnTo>
                  <a:pt x="3425199" y="2171405"/>
                </a:lnTo>
                <a:cubicBezTo>
                  <a:pt x="3425199" y="2263341"/>
                  <a:pt x="3350670" y="2337870"/>
                  <a:pt x="3258734" y="2337870"/>
                </a:cubicBezTo>
                <a:lnTo>
                  <a:pt x="0" y="2337870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F81A42D2-27F7-CA48-B82F-A12203D79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320469"/>
              </p:ext>
            </p:extLst>
          </p:nvPr>
        </p:nvGraphicFramePr>
        <p:xfrm>
          <a:off x="1194678" y="98439"/>
          <a:ext cx="8304429" cy="809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827C27-4C56-2A5B-9BEE-995FD73C50F4}"/>
              </a:ext>
            </a:extLst>
          </p:cNvPr>
          <p:cNvSpPr txBox="1"/>
          <p:nvPr/>
        </p:nvSpPr>
        <p:spPr>
          <a:xfrm>
            <a:off x="7366248" y="1172449"/>
            <a:ext cx="34556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SMART Goal:</a:t>
            </a:r>
          </a:p>
          <a:p>
            <a:r>
              <a:rPr lang="en-US" dirty="0"/>
              <a:t>By the end of this semester, I will achieve an overall grade average of 3.0 or higher by consistently attending all classes, dedicating a minimum of 2 hours each day to focused studying and assignments, actively participating in class discussions at least twice a week, seeking clarification from instructors or peers whenever I encounter challenges, and utilizing effective time management techniques to balance my academic commitments and family life.</a:t>
            </a:r>
          </a:p>
        </p:txBody>
      </p:sp>
    </p:spTree>
    <p:extLst>
      <p:ext uri="{BB962C8B-B14F-4D97-AF65-F5344CB8AC3E}">
        <p14:creationId xmlns:p14="http://schemas.microsoft.com/office/powerpoint/2010/main" val="205174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213" y="169700"/>
            <a:ext cx="9905998" cy="1478570"/>
          </a:xfrm>
        </p:spPr>
        <p:txBody>
          <a:bodyPr>
            <a:normAutofit/>
          </a:bodyPr>
          <a:lstStyle/>
          <a:p>
            <a:r>
              <a:rPr lang="en-US" sz="4000" dirty="0"/>
              <a:t> Identifying Stress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60" t="6216" r="10992" b="16445"/>
          <a:stretch/>
        </p:blipFill>
        <p:spPr>
          <a:xfrm>
            <a:off x="923731" y="1439603"/>
            <a:ext cx="5113176" cy="3470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739" y="169700"/>
            <a:ext cx="1561865" cy="1957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16" y="2396685"/>
            <a:ext cx="5148291" cy="42916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3731" y="5236943"/>
            <a:ext cx="56730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What does stress look like?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How it affects ability to focus, academics?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503" y="515913"/>
            <a:ext cx="1487191" cy="14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0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>
            <a:extLst>
              <a:ext uri="{FF2B5EF4-FFF2-40B4-BE49-F238E27FC236}">
                <a16:creationId xmlns:a16="http://schemas.microsoft.com/office/drawing/2014/main" id="{5FF7B57D-FF7B-48B3-9F60-9BCEEECF9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B95AFDF-FA7D-4311-9C65-6D507D92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9A5CCD98-20C1-4404-B788-FDA92F8A4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85" name="Rectangle 5">
                <a:extLst>
                  <a:ext uri="{FF2B5EF4-FFF2-40B4-BE49-F238E27FC236}">
                    <a16:creationId xmlns:a16="http://schemas.microsoft.com/office/drawing/2014/main" id="{C1424C76-B5C3-468E-86FA-8D9B269053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6">
                <a:extLst>
                  <a:ext uri="{FF2B5EF4-FFF2-40B4-BE49-F238E27FC236}">
                    <a16:creationId xmlns:a16="http://schemas.microsoft.com/office/drawing/2014/main" id="{B3922267-72C9-403B-A6DE-7D0A43D554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7">
                <a:extLst>
                  <a:ext uri="{FF2B5EF4-FFF2-40B4-BE49-F238E27FC236}">
                    <a16:creationId xmlns:a16="http://schemas.microsoft.com/office/drawing/2014/main" id="{7276DB68-2E8D-4723-852B-7476DD38FE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8">
                <a:extLst>
                  <a:ext uri="{FF2B5EF4-FFF2-40B4-BE49-F238E27FC236}">
                    <a16:creationId xmlns:a16="http://schemas.microsoft.com/office/drawing/2014/main" id="{0A155711-4993-4D1E-89EA-A397C164F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9">
                <a:extLst>
                  <a:ext uri="{FF2B5EF4-FFF2-40B4-BE49-F238E27FC236}">
                    <a16:creationId xmlns:a16="http://schemas.microsoft.com/office/drawing/2014/main" id="{2AB42136-2551-4CAA-857F-65FA3247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10">
                <a:extLst>
                  <a:ext uri="{FF2B5EF4-FFF2-40B4-BE49-F238E27FC236}">
                    <a16:creationId xmlns:a16="http://schemas.microsoft.com/office/drawing/2014/main" id="{7C2ADEA1-EA3E-4C0E-A28E-460092F7FF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11">
                <a:extLst>
                  <a:ext uri="{FF2B5EF4-FFF2-40B4-BE49-F238E27FC236}">
                    <a16:creationId xmlns:a16="http://schemas.microsoft.com/office/drawing/2014/main" id="{B04584B3-081C-4286-A840-AB5B16B10A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12">
                <a:extLst>
                  <a:ext uri="{FF2B5EF4-FFF2-40B4-BE49-F238E27FC236}">
                    <a16:creationId xmlns:a16="http://schemas.microsoft.com/office/drawing/2014/main" id="{3AB388FD-C246-4936-A041-E0413A1329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13">
                <a:extLst>
                  <a:ext uri="{FF2B5EF4-FFF2-40B4-BE49-F238E27FC236}">
                    <a16:creationId xmlns:a16="http://schemas.microsoft.com/office/drawing/2014/main" id="{57692343-2D12-4F57-836C-945D407B6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14">
                <a:extLst>
                  <a:ext uri="{FF2B5EF4-FFF2-40B4-BE49-F238E27FC236}">
                    <a16:creationId xmlns:a16="http://schemas.microsoft.com/office/drawing/2014/main" id="{062EE710-0210-4840-8698-E0DF1C6170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15">
                <a:extLst>
                  <a:ext uri="{FF2B5EF4-FFF2-40B4-BE49-F238E27FC236}">
                    <a16:creationId xmlns:a16="http://schemas.microsoft.com/office/drawing/2014/main" id="{161892F4-6071-40CD-8E18-CDEE0C91B5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16">
                <a:extLst>
                  <a:ext uri="{FF2B5EF4-FFF2-40B4-BE49-F238E27FC236}">
                    <a16:creationId xmlns:a16="http://schemas.microsoft.com/office/drawing/2014/main" id="{3E6BBE44-8D88-407D-B1C6-10C89DD617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17">
                <a:extLst>
                  <a:ext uri="{FF2B5EF4-FFF2-40B4-BE49-F238E27FC236}">
                    <a16:creationId xmlns:a16="http://schemas.microsoft.com/office/drawing/2014/main" id="{1E90AE6E-328E-4730-825C-B5130F5C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18">
                <a:extLst>
                  <a:ext uri="{FF2B5EF4-FFF2-40B4-BE49-F238E27FC236}">
                    <a16:creationId xmlns:a16="http://schemas.microsoft.com/office/drawing/2014/main" id="{24EC969F-6E4A-4163-ABDA-4674429A3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19">
                <a:extLst>
                  <a:ext uri="{FF2B5EF4-FFF2-40B4-BE49-F238E27FC236}">
                    <a16:creationId xmlns:a16="http://schemas.microsoft.com/office/drawing/2014/main" id="{1B735C94-B049-42C6-9DEF-5DB70D58CE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20">
                <a:extLst>
                  <a:ext uri="{FF2B5EF4-FFF2-40B4-BE49-F238E27FC236}">
                    <a16:creationId xmlns:a16="http://schemas.microsoft.com/office/drawing/2014/main" id="{051C02E6-1954-478B-AEAE-BF8F36BE94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Rectangle 21">
                <a:extLst>
                  <a:ext uri="{FF2B5EF4-FFF2-40B4-BE49-F238E27FC236}">
                    <a16:creationId xmlns:a16="http://schemas.microsoft.com/office/drawing/2014/main" id="{6710B1C0-310A-48D0-B824-459D9AFC2F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22">
                <a:extLst>
                  <a:ext uri="{FF2B5EF4-FFF2-40B4-BE49-F238E27FC236}">
                    <a16:creationId xmlns:a16="http://schemas.microsoft.com/office/drawing/2014/main" id="{1204A606-D9A6-4DC6-9F0E-D516EA1EB9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23">
                <a:extLst>
                  <a:ext uri="{FF2B5EF4-FFF2-40B4-BE49-F238E27FC236}">
                    <a16:creationId xmlns:a16="http://schemas.microsoft.com/office/drawing/2014/main" id="{EE569555-0243-4979-A537-C9B4AFD5F2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24">
                <a:extLst>
                  <a:ext uri="{FF2B5EF4-FFF2-40B4-BE49-F238E27FC236}">
                    <a16:creationId xmlns:a16="http://schemas.microsoft.com/office/drawing/2014/main" id="{D52A977D-4993-48AF-A792-F2DE096391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25">
                <a:extLst>
                  <a:ext uri="{FF2B5EF4-FFF2-40B4-BE49-F238E27FC236}">
                    <a16:creationId xmlns:a16="http://schemas.microsoft.com/office/drawing/2014/main" id="{93CFF2DC-E52E-4D99-97D5-B0D7B792E5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26">
                <a:extLst>
                  <a:ext uri="{FF2B5EF4-FFF2-40B4-BE49-F238E27FC236}">
                    <a16:creationId xmlns:a16="http://schemas.microsoft.com/office/drawing/2014/main" id="{5E175372-AF09-42A7-B3D0-226C834891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27">
                <a:extLst>
                  <a:ext uri="{FF2B5EF4-FFF2-40B4-BE49-F238E27FC236}">
                    <a16:creationId xmlns:a16="http://schemas.microsoft.com/office/drawing/2014/main" id="{ABF20BA9-F4B2-49EA-A573-578B18977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28">
                <a:extLst>
                  <a:ext uri="{FF2B5EF4-FFF2-40B4-BE49-F238E27FC236}">
                    <a16:creationId xmlns:a16="http://schemas.microsoft.com/office/drawing/2014/main" id="{AA3A7A4B-C811-4E23-8BFD-5823A032D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29">
                <a:extLst>
                  <a:ext uri="{FF2B5EF4-FFF2-40B4-BE49-F238E27FC236}">
                    <a16:creationId xmlns:a16="http://schemas.microsoft.com/office/drawing/2014/main" id="{47537781-F057-4B97-AD8F-12FE9BE599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30">
                <a:extLst>
                  <a:ext uri="{FF2B5EF4-FFF2-40B4-BE49-F238E27FC236}">
                    <a16:creationId xmlns:a16="http://schemas.microsoft.com/office/drawing/2014/main" id="{078883C7-EB52-4BB7-A9A7-F8C046A83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31">
                <a:extLst>
                  <a:ext uri="{FF2B5EF4-FFF2-40B4-BE49-F238E27FC236}">
                    <a16:creationId xmlns:a16="http://schemas.microsoft.com/office/drawing/2014/main" id="{63CCBBF8-5972-4ED3-AB5B-46DC425B1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8C19883-37FB-437C-A3AA-89AA6239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5" name="Freeform 32">
                <a:extLst>
                  <a:ext uri="{FF2B5EF4-FFF2-40B4-BE49-F238E27FC236}">
                    <a16:creationId xmlns:a16="http://schemas.microsoft.com/office/drawing/2014/main" id="{AF1753DD-4CEF-45EC-B952-90EA8895D7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33">
                <a:extLst>
                  <a:ext uri="{FF2B5EF4-FFF2-40B4-BE49-F238E27FC236}">
                    <a16:creationId xmlns:a16="http://schemas.microsoft.com/office/drawing/2014/main" id="{5B9356DB-C1BE-4D76-8FA7-4FBAA12D1D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34">
                <a:extLst>
                  <a:ext uri="{FF2B5EF4-FFF2-40B4-BE49-F238E27FC236}">
                    <a16:creationId xmlns:a16="http://schemas.microsoft.com/office/drawing/2014/main" id="{C4F59561-572D-42BA-A6FD-F3AFA1A394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35">
                <a:extLst>
                  <a:ext uri="{FF2B5EF4-FFF2-40B4-BE49-F238E27FC236}">
                    <a16:creationId xmlns:a16="http://schemas.microsoft.com/office/drawing/2014/main" id="{BB7A51A1-D509-4494-BAE2-1B96CAD4DB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36">
                <a:extLst>
                  <a:ext uri="{FF2B5EF4-FFF2-40B4-BE49-F238E27FC236}">
                    <a16:creationId xmlns:a16="http://schemas.microsoft.com/office/drawing/2014/main" id="{D3FE0B5A-55DE-4E56-8E9B-B92D1DB9A8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37">
                <a:extLst>
                  <a:ext uri="{FF2B5EF4-FFF2-40B4-BE49-F238E27FC236}">
                    <a16:creationId xmlns:a16="http://schemas.microsoft.com/office/drawing/2014/main" id="{F125661C-3A0E-4B6E-B2AB-1B08C89251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38">
                <a:extLst>
                  <a:ext uri="{FF2B5EF4-FFF2-40B4-BE49-F238E27FC236}">
                    <a16:creationId xmlns:a16="http://schemas.microsoft.com/office/drawing/2014/main" id="{39304006-EE77-438A-A0D1-537322356C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39">
                <a:extLst>
                  <a:ext uri="{FF2B5EF4-FFF2-40B4-BE49-F238E27FC236}">
                    <a16:creationId xmlns:a16="http://schemas.microsoft.com/office/drawing/2014/main" id="{C6031DEB-4109-4049-82CF-DD06483A2C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40">
                <a:extLst>
                  <a:ext uri="{FF2B5EF4-FFF2-40B4-BE49-F238E27FC236}">
                    <a16:creationId xmlns:a16="http://schemas.microsoft.com/office/drawing/2014/main" id="{65FC2657-18D6-4490-88D6-32E6B1C6FB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Rectangle 41">
                <a:extLst>
                  <a:ext uri="{FF2B5EF4-FFF2-40B4-BE49-F238E27FC236}">
                    <a16:creationId xmlns:a16="http://schemas.microsoft.com/office/drawing/2014/main" id="{20BEA03B-3EAD-4FA2-BC9D-25A14D635C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id="{9775AF3B-5284-4B97-9BB7-55C6FB369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A0F1F7ED-DA39-478F-85DA-317DE0894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1DAE5903-52E8-4F25-8473-93EF4837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28" name="Rectangle 5">
                <a:extLst>
                  <a:ext uri="{FF2B5EF4-FFF2-40B4-BE49-F238E27FC236}">
                    <a16:creationId xmlns:a16="http://schemas.microsoft.com/office/drawing/2014/main" id="{894835C1-32DE-4571-AD10-28D58CB8CF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6">
                <a:extLst>
                  <a:ext uri="{FF2B5EF4-FFF2-40B4-BE49-F238E27FC236}">
                    <a16:creationId xmlns:a16="http://schemas.microsoft.com/office/drawing/2014/main" id="{097A5B92-0B48-4251-9764-D34DF8892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7">
                <a:extLst>
                  <a:ext uri="{FF2B5EF4-FFF2-40B4-BE49-F238E27FC236}">
                    <a16:creationId xmlns:a16="http://schemas.microsoft.com/office/drawing/2014/main" id="{E222BF19-57E7-43F3-A2B9-2398BEF96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8">
                <a:extLst>
                  <a:ext uri="{FF2B5EF4-FFF2-40B4-BE49-F238E27FC236}">
                    <a16:creationId xmlns:a16="http://schemas.microsoft.com/office/drawing/2014/main" id="{60C8836E-B7D9-48A9-8FD9-4CC52AF44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9">
                <a:extLst>
                  <a:ext uri="{FF2B5EF4-FFF2-40B4-BE49-F238E27FC236}">
                    <a16:creationId xmlns:a16="http://schemas.microsoft.com/office/drawing/2014/main" id="{8504740E-456D-4FB9-9520-4317CCFA71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10">
                <a:extLst>
                  <a:ext uri="{FF2B5EF4-FFF2-40B4-BE49-F238E27FC236}">
                    <a16:creationId xmlns:a16="http://schemas.microsoft.com/office/drawing/2014/main" id="{1563A7B4-B1D5-4F93-AFF9-2EB78655FC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11">
                <a:extLst>
                  <a:ext uri="{FF2B5EF4-FFF2-40B4-BE49-F238E27FC236}">
                    <a16:creationId xmlns:a16="http://schemas.microsoft.com/office/drawing/2014/main" id="{D139ED24-FA37-4470-8B42-D0D00EDE1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12">
                <a:extLst>
                  <a:ext uri="{FF2B5EF4-FFF2-40B4-BE49-F238E27FC236}">
                    <a16:creationId xmlns:a16="http://schemas.microsoft.com/office/drawing/2014/main" id="{48825AA7-BB26-45C2-93A2-1AD8D9A232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13">
                <a:extLst>
                  <a:ext uri="{FF2B5EF4-FFF2-40B4-BE49-F238E27FC236}">
                    <a16:creationId xmlns:a16="http://schemas.microsoft.com/office/drawing/2014/main" id="{A98D0B91-D4E4-402D-8234-E96987219E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14">
                <a:extLst>
                  <a:ext uri="{FF2B5EF4-FFF2-40B4-BE49-F238E27FC236}">
                    <a16:creationId xmlns:a16="http://schemas.microsoft.com/office/drawing/2014/main" id="{94F1DB97-3769-4DA5-9F45-47132C3125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15">
                <a:extLst>
                  <a:ext uri="{FF2B5EF4-FFF2-40B4-BE49-F238E27FC236}">
                    <a16:creationId xmlns:a16="http://schemas.microsoft.com/office/drawing/2014/main" id="{A9BC86E2-B185-4D80-81B5-A8D387E67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16">
                <a:extLst>
                  <a:ext uri="{FF2B5EF4-FFF2-40B4-BE49-F238E27FC236}">
                    <a16:creationId xmlns:a16="http://schemas.microsoft.com/office/drawing/2014/main" id="{FA773F49-8CD0-46DC-B986-F2DB57BD7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7">
                <a:extLst>
                  <a:ext uri="{FF2B5EF4-FFF2-40B4-BE49-F238E27FC236}">
                    <a16:creationId xmlns:a16="http://schemas.microsoft.com/office/drawing/2014/main" id="{8C55A009-3401-4888-93C7-4ED51CBC64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18">
                <a:extLst>
                  <a:ext uri="{FF2B5EF4-FFF2-40B4-BE49-F238E27FC236}">
                    <a16:creationId xmlns:a16="http://schemas.microsoft.com/office/drawing/2014/main" id="{10B44829-5BB5-48C5-8492-699971FE7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19">
                <a:extLst>
                  <a:ext uri="{FF2B5EF4-FFF2-40B4-BE49-F238E27FC236}">
                    <a16:creationId xmlns:a16="http://schemas.microsoft.com/office/drawing/2014/main" id="{30C1F9A0-4FA6-4F6F-B2D0-A1BBA41D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20">
                <a:extLst>
                  <a:ext uri="{FF2B5EF4-FFF2-40B4-BE49-F238E27FC236}">
                    <a16:creationId xmlns:a16="http://schemas.microsoft.com/office/drawing/2014/main" id="{01BF274F-C7B8-44B4-A183-307D8619D2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Rectangle 21">
                <a:extLst>
                  <a:ext uri="{FF2B5EF4-FFF2-40B4-BE49-F238E27FC236}">
                    <a16:creationId xmlns:a16="http://schemas.microsoft.com/office/drawing/2014/main" id="{037E8930-0F22-4558-9432-F18953E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22">
                <a:extLst>
                  <a:ext uri="{FF2B5EF4-FFF2-40B4-BE49-F238E27FC236}">
                    <a16:creationId xmlns:a16="http://schemas.microsoft.com/office/drawing/2014/main" id="{9AFC3429-FF29-47FF-A4A8-317A979DB9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23">
                <a:extLst>
                  <a:ext uri="{FF2B5EF4-FFF2-40B4-BE49-F238E27FC236}">
                    <a16:creationId xmlns:a16="http://schemas.microsoft.com/office/drawing/2014/main" id="{91D48543-2C05-4768-80B1-ECA6F88508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24">
                <a:extLst>
                  <a:ext uri="{FF2B5EF4-FFF2-40B4-BE49-F238E27FC236}">
                    <a16:creationId xmlns:a16="http://schemas.microsoft.com/office/drawing/2014/main" id="{3AC527CC-154C-4370-A25B-74AC5B4A6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25">
                <a:extLst>
                  <a:ext uri="{FF2B5EF4-FFF2-40B4-BE49-F238E27FC236}">
                    <a16:creationId xmlns:a16="http://schemas.microsoft.com/office/drawing/2014/main" id="{798B18F5-51C9-4E50-95C5-A850EF539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26">
                <a:extLst>
                  <a:ext uri="{FF2B5EF4-FFF2-40B4-BE49-F238E27FC236}">
                    <a16:creationId xmlns:a16="http://schemas.microsoft.com/office/drawing/2014/main" id="{15B4CF27-638C-4979-B0FD-6263E1307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27">
                <a:extLst>
                  <a:ext uri="{FF2B5EF4-FFF2-40B4-BE49-F238E27FC236}">
                    <a16:creationId xmlns:a16="http://schemas.microsoft.com/office/drawing/2014/main" id="{236C6A22-48A2-4442-B82D-30DB498272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28">
                <a:extLst>
                  <a:ext uri="{FF2B5EF4-FFF2-40B4-BE49-F238E27FC236}">
                    <a16:creationId xmlns:a16="http://schemas.microsoft.com/office/drawing/2014/main" id="{1BB7BCE1-0D99-412E-ABA6-81412638E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29">
                <a:extLst>
                  <a:ext uri="{FF2B5EF4-FFF2-40B4-BE49-F238E27FC236}">
                    <a16:creationId xmlns:a16="http://schemas.microsoft.com/office/drawing/2014/main" id="{C20E57E0-0912-44F2-93DA-75E4D13F3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30">
                <a:extLst>
                  <a:ext uri="{FF2B5EF4-FFF2-40B4-BE49-F238E27FC236}">
                    <a16:creationId xmlns:a16="http://schemas.microsoft.com/office/drawing/2014/main" id="{DF059390-54ED-44F4-983F-92FF36AD9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31">
                <a:extLst>
                  <a:ext uri="{FF2B5EF4-FFF2-40B4-BE49-F238E27FC236}">
                    <a16:creationId xmlns:a16="http://schemas.microsoft.com/office/drawing/2014/main" id="{42D5E9ED-595D-443D-8CDC-D8FCD4021D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DB14A457-C54A-4F1E-91FB-0FEE4987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8" name="Freeform 32">
                <a:extLst>
                  <a:ext uri="{FF2B5EF4-FFF2-40B4-BE49-F238E27FC236}">
                    <a16:creationId xmlns:a16="http://schemas.microsoft.com/office/drawing/2014/main" id="{791F3E2E-D393-464E-84B4-9B30D071AD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33">
                <a:extLst>
                  <a:ext uri="{FF2B5EF4-FFF2-40B4-BE49-F238E27FC236}">
                    <a16:creationId xmlns:a16="http://schemas.microsoft.com/office/drawing/2014/main" id="{EBEEAD6F-6425-4F85-A8A8-4FF19A909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34">
                <a:extLst>
                  <a:ext uri="{FF2B5EF4-FFF2-40B4-BE49-F238E27FC236}">
                    <a16:creationId xmlns:a16="http://schemas.microsoft.com/office/drawing/2014/main" id="{8AACA44E-9D6C-4708-8D61-D767B6620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35">
                <a:extLst>
                  <a:ext uri="{FF2B5EF4-FFF2-40B4-BE49-F238E27FC236}">
                    <a16:creationId xmlns:a16="http://schemas.microsoft.com/office/drawing/2014/main" id="{B6E3525F-9937-463E-872C-8EB7C62D1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36">
                <a:extLst>
                  <a:ext uri="{FF2B5EF4-FFF2-40B4-BE49-F238E27FC236}">
                    <a16:creationId xmlns:a16="http://schemas.microsoft.com/office/drawing/2014/main" id="{BE829B0B-C602-40F1-81D1-A55332343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37">
                <a:extLst>
                  <a:ext uri="{FF2B5EF4-FFF2-40B4-BE49-F238E27FC236}">
                    <a16:creationId xmlns:a16="http://schemas.microsoft.com/office/drawing/2014/main" id="{92660531-24B5-4B97-A4A2-64686E235D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38">
                <a:extLst>
                  <a:ext uri="{FF2B5EF4-FFF2-40B4-BE49-F238E27FC236}">
                    <a16:creationId xmlns:a16="http://schemas.microsoft.com/office/drawing/2014/main" id="{6242D0CE-6FFD-4D17-AC26-BD3E48119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39">
                <a:extLst>
                  <a:ext uri="{FF2B5EF4-FFF2-40B4-BE49-F238E27FC236}">
                    <a16:creationId xmlns:a16="http://schemas.microsoft.com/office/drawing/2014/main" id="{61631F37-AF37-4DB9-8D98-A08586C76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40">
                <a:extLst>
                  <a:ext uri="{FF2B5EF4-FFF2-40B4-BE49-F238E27FC236}">
                    <a16:creationId xmlns:a16="http://schemas.microsoft.com/office/drawing/2014/main" id="{2A2597FF-2F22-40BB-A7B3-19C4DFCFFA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Rectangle 41">
                <a:extLst>
                  <a:ext uri="{FF2B5EF4-FFF2-40B4-BE49-F238E27FC236}">
                    <a16:creationId xmlns:a16="http://schemas.microsoft.com/office/drawing/2014/main" id="{DCC8773C-0113-4046-B222-C8F4080AF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56" name="Picture 2">
            <a:extLst>
              <a:ext uri="{FF2B5EF4-FFF2-40B4-BE49-F238E27FC236}">
                <a16:creationId xmlns:a16="http://schemas.microsoft.com/office/drawing/2014/main" id="{1B17CCE2-CEEF-40CA-8C4D-0DC2DCA78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58" name="Round Diagonal Corner Rectangle 9">
            <a:extLst>
              <a:ext uri="{FF2B5EF4-FFF2-40B4-BE49-F238E27FC236}">
                <a16:creationId xmlns:a16="http://schemas.microsoft.com/office/drawing/2014/main" id="{66D4F5BA-1D71-49B2-8A7F-6B4EB94D7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D8A3B-F0CE-B57A-8DD2-435A2F236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71" r="1" b="2517"/>
          <a:stretch/>
        </p:blipFill>
        <p:spPr>
          <a:xfrm>
            <a:off x="1404787" y="1147145"/>
            <a:ext cx="4063984" cy="456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D01DAC-A287-E86C-E8F4-9D90A88BCE48}"/>
              </a:ext>
            </a:extLst>
          </p:cNvPr>
          <p:cNvSpPr txBox="1"/>
          <p:nvPr/>
        </p:nvSpPr>
        <p:spPr>
          <a:xfrm>
            <a:off x="5718490" y="1731107"/>
            <a:ext cx="6550148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2800" dirty="0">
                <a:solidFill>
                  <a:srgbClr val="FFFFFF"/>
                </a:solidFill>
              </a:rPr>
              <a:t>“Simple” Plan for SUCCESS</a:t>
            </a:r>
            <a:endParaRPr lang="en-US" dirty="0">
              <a:solidFill>
                <a:srgbClr val="FFFFFF"/>
              </a:solidFill>
            </a:endParaRPr>
          </a:p>
          <a:p>
            <a:pPr lvl="2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Be here every day!</a:t>
            </a:r>
          </a:p>
          <a:p>
            <a:pPr lvl="2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Follow your Syllabus (It’s your GPS)</a:t>
            </a:r>
          </a:p>
          <a:p>
            <a:pPr lvl="2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Ask for Help—We call it Success Lab</a:t>
            </a:r>
          </a:p>
          <a:p>
            <a:pPr lvl="2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Frequently remind yourself of WHY you are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A8371-864E-8D14-A768-0A1C935B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21" y="6309360"/>
            <a:ext cx="77108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94A09A9-5501-47C1-A89A-A340965A2BE2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04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-165253"/>
            <a:ext cx="9905998" cy="1478570"/>
          </a:xfrm>
        </p:spPr>
        <p:txBody>
          <a:bodyPr/>
          <a:lstStyle/>
          <a:p>
            <a:r>
              <a:rPr lang="en-US" dirty="0"/>
              <a:t>Identifying Stress—Positive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18" y="955758"/>
            <a:ext cx="4759045" cy="356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143" t="51224" r="6204" b="15960"/>
          <a:stretch/>
        </p:blipFill>
        <p:spPr>
          <a:xfrm>
            <a:off x="1426388" y="4835224"/>
            <a:ext cx="6755363" cy="1875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781" t="24437" r="50863" b="10528"/>
          <a:stretch/>
        </p:blipFill>
        <p:spPr>
          <a:xfrm>
            <a:off x="8398275" y="873282"/>
            <a:ext cx="3169329" cy="35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4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79E1-88ED-461E-80BA-8E78463F0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572" y="76135"/>
            <a:ext cx="9905998" cy="96580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Coping With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3BC6F-7123-4EFD-8D8A-03809A53D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1" y="816778"/>
            <a:ext cx="9905999" cy="354171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Coping mechanisms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Coping mechanisms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3318" t="11484" r="18001" b="4397"/>
          <a:stretch/>
        </p:blipFill>
        <p:spPr>
          <a:xfrm>
            <a:off x="7098590" y="223280"/>
            <a:ext cx="1520889" cy="1446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2" t="21478" r="79947"/>
          <a:stretch/>
        </p:blipFill>
        <p:spPr>
          <a:xfrm>
            <a:off x="795203" y="2200274"/>
            <a:ext cx="1714732" cy="4030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58" y="2200274"/>
            <a:ext cx="1659043" cy="403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024" y="2204968"/>
            <a:ext cx="1671666" cy="41305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590" y="2200274"/>
            <a:ext cx="1731175" cy="403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252" y="2200274"/>
            <a:ext cx="2095806" cy="40303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64498" y="6335486"/>
            <a:ext cx="5374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 Ways to Cope with Stres</a:t>
            </a:r>
            <a:r>
              <a:rPr lang="en-US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638114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7DAF-0533-426F-9236-A4B5AFCDD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00" y="-111967"/>
            <a:ext cx="10661812" cy="10983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Student/faculty communication &amp; relationship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86FC0-20EB-4F5D-3BA8-C1A3D362A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6" y="2031204"/>
            <a:ext cx="3494597" cy="264260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80F4F-54F9-4391-83D3-98EFF5C88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794" y="722089"/>
            <a:ext cx="7557796" cy="59729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Instructors are vital to your education and development as a healthcare professional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Start building this relationship at the beginning of the semester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Address your instructor by their proper title (Mr., Mrs., Ms.)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 respectful of their time, utilize office hours and schedule appointments / Success Labs</a:t>
            </a:r>
          </a:p>
          <a:p>
            <a:pPr lvl="2">
              <a:lnSpc>
                <a:spcPct val="11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 NOT go directly to instructor’s office, always check in at front desk (may have another student in office, etc.)</a:t>
            </a:r>
          </a:p>
          <a:p>
            <a:pPr lvl="2">
              <a:lnSpc>
                <a:spcPct val="11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Just as you have outside obligations/family, they do as well – be respectful of evenings/weekends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During scheduled time with instructors, be prepared with specific questions or discussion topics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Demonstrate to them your interest in the course and your desire to do well</a:t>
            </a:r>
          </a:p>
        </p:txBody>
      </p:sp>
    </p:spTree>
    <p:extLst>
      <p:ext uri="{BB962C8B-B14F-4D97-AF65-F5344CB8AC3E}">
        <p14:creationId xmlns:p14="http://schemas.microsoft.com/office/powerpoint/2010/main" val="401593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98848-4F85-4448-BAF0-794089B3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45826"/>
            <a:ext cx="11220449" cy="10338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Emailing your instructor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C7F6C-EDEC-42BE-8D07-A82268C85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575" y="1422433"/>
            <a:ext cx="10942636" cy="588915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Our goal is to prepare you for a profession in healthcare, part of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that education is learning professionalism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emailing instructors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Instructor’s email will be first initial, last name@bolivarcollege.edu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your BTC account (always)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Know your instructor’s preferences and policies regarding email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Format your email properly (idk when assignment due, can u help? –  brb, went 2 lunch - not professional)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 clear and specific, after you write it, reread it a couple of times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in doubt, always use formal language that is respectful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Check your email everyday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219E9-EB2F-998A-6198-29F743BFE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5" t="25561" r="18422" b="13291"/>
          <a:stretch/>
        </p:blipFill>
        <p:spPr>
          <a:xfrm>
            <a:off x="8343853" y="305317"/>
            <a:ext cx="3705272" cy="247588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3053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2" y="1717167"/>
            <a:ext cx="9001462" cy="23876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Congratulations on your decision to become a nurse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9654" y="4818279"/>
            <a:ext cx="9001462" cy="165576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any additional questions please contact: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NANCY BRANNON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NBRANNON@bolivarcollege.edu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417-777-5062</a:t>
            </a:r>
          </a:p>
        </p:txBody>
      </p:sp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0A6B1-EAD5-9A7D-46A1-8CCDAE52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12/20/2023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475D5-96ED-5C3F-8A06-B08F35D30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70" t="17959" r="25980" b="19104"/>
          <a:stretch/>
        </p:blipFill>
        <p:spPr>
          <a:xfrm>
            <a:off x="2130369" y="1031742"/>
            <a:ext cx="8335588" cy="5702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5714" y="261257"/>
            <a:ext cx="606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Syllabus Topical Outline</a:t>
            </a:r>
          </a:p>
        </p:txBody>
      </p:sp>
    </p:spTree>
    <p:extLst>
      <p:ext uri="{BB962C8B-B14F-4D97-AF65-F5344CB8AC3E}">
        <p14:creationId xmlns:p14="http://schemas.microsoft.com/office/powerpoint/2010/main" val="102777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12A1-23F0-4209-27BC-BD3D9D28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979" y="-235198"/>
            <a:ext cx="9905998" cy="69537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syllabus topical 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0911F-8761-B338-84B3-0B3D87E4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ED14E-3BAF-4100-3CD1-3B9C0FA97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1" t="20409" r="23164" b="8889"/>
          <a:stretch/>
        </p:blipFill>
        <p:spPr>
          <a:xfrm>
            <a:off x="1974808" y="609601"/>
            <a:ext cx="8475478" cy="61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4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175401-F009-4AA0-8461-AE7C5A56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980" y="219023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Faculty expectations for Success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DE947-4EFC-4A69-85E2-7FB991C0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873" y="1351364"/>
            <a:ext cx="8970254" cy="282114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Attendance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Phone usage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YOUR Commitment to academic success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Success labs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754DC-6199-4BC3-884D-BCE1A039257F}"/>
              </a:ext>
            </a:extLst>
          </p:cNvPr>
          <p:cNvSpPr txBox="1"/>
          <p:nvPr/>
        </p:nvSpPr>
        <p:spPr>
          <a:xfrm>
            <a:off x="923277" y="3997534"/>
            <a:ext cx="105200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https://bolivartechnical.sharepoint.com/sites/COVIDRecordingsandAssignments/_layouts/15/stream.aspx?id=%2Fsites%2FCOVIDRecordingsandAssignments%2FShared%20Documents%2FJohnna%2FRecordings%2FMeeting%20in%20%5FJohnna%5F%</a:t>
            </a:r>
            <a:r>
              <a:rPr lang="en-US" dirty="0">
                <a:hlinkClick r:id="rId2"/>
              </a:rPr>
              <a:t>2D20231214%5F144753%2DMeeting</a:t>
            </a:r>
            <a:r>
              <a:rPr lang="en-US" dirty="0"/>
              <a:t>%20Recording%2Emp4&amp;nav=eyJyZWZlcnJhbEluZm8iOnsicmVmZXJyYWxBcHAiOiJTdHJlYW1XZWJBcHAiLCJyZWZlcnJhbFZpZXciOiJTaGFyZURpYWxvZy1MaW5rIiwicmVmZXJyYWxBcHBQbGF0Zm9ybSI6IldlYiIsInJlZmVycmFsTW9kZSI6InZpZXcifX0&amp;ga=1&amp;referrer=StreamWebApp%2EWeb&amp;referrerScenario=AddressBarCopied%2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DEA7A-120C-48B6-BF0A-34F0618BAD43}"/>
              </a:ext>
            </a:extLst>
          </p:cNvPr>
          <p:cNvSpPr txBox="1"/>
          <p:nvPr/>
        </p:nvSpPr>
        <p:spPr>
          <a:xfrm>
            <a:off x="3577701" y="6010183"/>
            <a:ext cx="351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Johnna Mortensen</a:t>
            </a:r>
          </a:p>
        </p:txBody>
      </p:sp>
    </p:spTree>
    <p:extLst>
      <p:ext uri="{BB962C8B-B14F-4D97-AF65-F5344CB8AC3E}">
        <p14:creationId xmlns:p14="http://schemas.microsoft.com/office/powerpoint/2010/main" val="128635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CE7EA-C2F7-6417-D2D9-B921BCEE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1E4A3-2E05-2A45-59ED-07FAC8951F5D}"/>
              </a:ext>
            </a:extLst>
          </p:cNvPr>
          <p:cNvSpPr txBox="1"/>
          <p:nvPr/>
        </p:nvSpPr>
        <p:spPr>
          <a:xfrm>
            <a:off x="2942626" y="71592"/>
            <a:ext cx="6103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Learning Styles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6C9DD529-5D40-823E-F081-5CCEDA4A0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234594"/>
              </p:ext>
            </p:extLst>
          </p:nvPr>
        </p:nvGraphicFramePr>
        <p:xfrm>
          <a:off x="251927" y="1518082"/>
          <a:ext cx="11616611" cy="34800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37632">
                  <a:extLst>
                    <a:ext uri="{9D8B030D-6E8A-4147-A177-3AD203B41FA5}">
                      <a16:colId xmlns:a16="http://schemas.microsoft.com/office/drawing/2014/main" val="389900624"/>
                    </a:ext>
                  </a:extLst>
                </a:gridCol>
                <a:gridCol w="3207388">
                  <a:extLst>
                    <a:ext uri="{9D8B030D-6E8A-4147-A177-3AD203B41FA5}">
                      <a16:colId xmlns:a16="http://schemas.microsoft.com/office/drawing/2014/main" val="4228515591"/>
                    </a:ext>
                  </a:extLst>
                </a:gridCol>
                <a:gridCol w="2892490">
                  <a:extLst>
                    <a:ext uri="{9D8B030D-6E8A-4147-A177-3AD203B41FA5}">
                      <a16:colId xmlns:a16="http://schemas.microsoft.com/office/drawing/2014/main" val="4043830185"/>
                    </a:ext>
                  </a:extLst>
                </a:gridCol>
                <a:gridCol w="3079101">
                  <a:extLst>
                    <a:ext uri="{9D8B030D-6E8A-4147-A177-3AD203B41FA5}">
                      <a16:colId xmlns:a16="http://schemas.microsoft.com/office/drawing/2014/main" val="4081217061"/>
                    </a:ext>
                  </a:extLst>
                </a:gridCol>
              </a:tblGrid>
              <a:tr h="348004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Visual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Sees to Learn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Visualizes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Likes Pictures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Tactile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Moves to Learn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Likes Hands 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Does to Remember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Auditory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Hears to Learn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Likes Listening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Likes Discussion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Read/Write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Studies to Learn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Likes to Read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Likes to Take 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137643"/>
                  </a:ext>
                </a:extLst>
              </a:tr>
            </a:tbl>
          </a:graphicData>
        </a:graphic>
      </p:graphicFrame>
      <p:pic>
        <p:nvPicPr>
          <p:cNvPr id="12" name="Picture 11" descr="A close-up of a person's face with glasses&#10;&#10;Description automatically generated">
            <a:extLst>
              <a:ext uri="{FF2B5EF4-FFF2-40B4-BE49-F238E27FC236}">
                <a16:creationId xmlns:a16="http://schemas.microsoft.com/office/drawing/2014/main" id="{1B0CDE8F-003E-358F-69A6-BB97FD0AD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54" y="3340965"/>
            <a:ext cx="2265687" cy="1209293"/>
          </a:xfrm>
          <a:prstGeom prst="rect">
            <a:avLst/>
          </a:prstGeom>
        </p:spPr>
      </p:pic>
      <p:pic>
        <p:nvPicPr>
          <p:cNvPr id="14" name="Picture 13" descr="A person pouring liquid into a flask&#10;&#10;Description automatically generated">
            <a:extLst>
              <a:ext uri="{FF2B5EF4-FFF2-40B4-BE49-F238E27FC236}">
                <a16:creationId xmlns:a16="http://schemas.microsoft.com/office/drawing/2014/main" id="{8F179A7E-DB8B-2549-C4E2-734407379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6" b="14407"/>
          <a:stretch/>
        </p:blipFill>
        <p:spPr>
          <a:xfrm>
            <a:off x="3113184" y="3193357"/>
            <a:ext cx="2240547" cy="1504507"/>
          </a:xfrm>
          <a:prstGeom prst="rect">
            <a:avLst/>
          </a:prstGeom>
        </p:spPr>
      </p:pic>
      <p:pic>
        <p:nvPicPr>
          <p:cNvPr id="16" name="Picture 15" descr="A person wearing headphones drinking from a cup&#10;&#10;Description automatically generated">
            <a:extLst>
              <a:ext uri="{FF2B5EF4-FFF2-40B4-BE49-F238E27FC236}">
                <a16:creationId xmlns:a16="http://schemas.microsoft.com/office/drawing/2014/main" id="{BDFDB28C-4766-E540-F363-7A1A3B0CD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96" r="14132"/>
          <a:stretch/>
        </p:blipFill>
        <p:spPr>
          <a:xfrm>
            <a:off x="6252377" y="3154796"/>
            <a:ext cx="2046206" cy="1603328"/>
          </a:xfrm>
          <a:prstGeom prst="rect">
            <a:avLst/>
          </a:prstGeom>
        </p:spPr>
      </p:pic>
      <p:pic>
        <p:nvPicPr>
          <p:cNvPr id="18" name="Picture 17" descr="A person writing on a book&#10;&#10;Description automatically generated">
            <a:extLst>
              <a:ext uri="{FF2B5EF4-FFF2-40B4-BE49-F238E27FC236}">
                <a16:creationId xmlns:a16="http://schemas.microsoft.com/office/drawing/2014/main" id="{BFBDD80A-A083-D4EE-0158-4CB39B142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418" y="3193357"/>
            <a:ext cx="2335763" cy="15492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8637" y="5477069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Learning Styles Inventory</a:t>
            </a:r>
          </a:p>
        </p:txBody>
      </p:sp>
    </p:spTree>
    <p:extLst>
      <p:ext uri="{BB962C8B-B14F-4D97-AF65-F5344CB8AC3E}">
        <p14:creationId xmlns:p14="http://schemas.microsoft.com/office/powerpoint/2010/main" val="2678867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White bulbs with a yellow one standing out">
            <a:extLst>
              <a:ext uri="{FF2B5EF4-FFF2-40B4-BE49-F238E27FC236}">
                <a16:creationId xmlns:a16="http://schemas.microsoft.com/office/drawing/2014/main" id="{83C61122-2FAB-392F-B34E-25BD9AE26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grayscl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2707726-26AE-41CF-B025-34F17255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Success strategies</a:t>
            </a:r>
          </a:p>
        </p:txBody>
      </p:sp>
    </p:spTree>
    <p:extLst>
      <p:ext uri="{BB962C8B-B14F-4D97-AF65-F5344CB8AC3E}">
        <p14:creationId xmlns:p14="http://schemas.microsoft.com/office/powerpoint/2010/main" val="94752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BEF7-795E-4D15-94DB-19D73B53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404" y="-1"/>
            <a:ext cx="9905998" cy="856679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Keys to effective learning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311D79-2D24-4C10-BAA6-C2B47BCC3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1094" y="959315"/>
            <a:ext cx="8704466" cy="5282864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Improve your memory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Get regular physical exercise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Get enough sleep!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Eliminate distractions to focus on what you’re learning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Organize the information you are studying to make it easier to remember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visual aids like photographs, graphs or charts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the information you are studying out loud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Keep learning new things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it or lose it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Teach what you are learning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each other new information in your study group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4BEF7-795E-4D15-94DB-19D73B53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Keys to effective learning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311D79-2D24-4C10-BAA6-C2B47BCC3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107" y="1326321"/>
            <a:ext cx="5664692" cy="5083357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Build on previous learning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Med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 and Med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II	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Gain practical experience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 Lab and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Clinicals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Take frequent breaks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Instead of a cram session, try a brief focused session, then take a  break (15-20 minutes)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process of returning for brief sessions over a long period of time is one of the most effective learning techniques </a:t>
            </a:r>
          </a:p>
          <a:p>
            <a:pPr marL="457200" lvl="1" indent="0">
              <a:buNone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9F81F8-382C-4136-A6FD-DF247A85E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7181" y="1326320"/>
            <a:ext cx="5784819" cy="5083357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Take tests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up a practice exam-based material from several chapters, take the practice exam in test like conditions, then refocus on the material you missed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Stop multitasking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  has indicated that multitasking, particularly with different media sources, can have a detrimental impact on learning and academic performance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59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5BAB77-79E1-4739-AA51-10C9079186D6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3531</TotalTime>
  <Words>1203</Words>
  <Application>Microsoft Office PowerPoint</Application>
  <PresentationFormat>Widescreen</PresentationFormat>
  <Paragraphs>170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Tw Cen MT</vt:lpstr>
      <vt:lpstr>Wingdings</vt:lpstr>
      <vt:lpstr>Circuit</vt:lpstr>
      <vt:lpstr>Lunch!!</vt:lpstr>
      <vt:lpstr>PowerPoint Presentation</vt:lpstr>
      <vt:lpstr>PowerPoint Presentation</vt:lpstr>
      <vt:lpstr> syllabus topical Outline</vt:lpstr>
      <vt:lpstr>Faculty expectations for Success</vt:lpstr>
      <vt:lpstr>PowerPoint Presentation</vt:lpstr>
      <vt:lpstr>Success strategies</vt:lpstr>
      <vt:lpstr>Keys to effective learning</vt:lpstr>
      <vt:lpstr>Keys to effective learning</vt:lpstr>
      <vt:lpstr>Keys to Effective Learning—Note taking styles</vt:lpstr>
      <vt:lpstr>Keys to Effective Learning—Review  your materials</vt:lpstr>
      <vt:lpstr>test taking strategies</vt:lpstr>
      <vt:lpstr>Before the test</vt:lpstr>
      <vt:lpstr>After the test</vt:lpstr>
      <vt:lpstr>Test taking question strategies</vt:lpstr>
      <vt:lpstr>Time management strategies </vt:lpstr>
      <vt:lpstr>Time management strategies</vt:lpstr>
      <vt:lpstr>PowerPoint Presentation</vt:lpstr>
      <vt:lpstr> Identifying Stress</vt:lpstr>
      <vt:lpstr>Identifying Stress—Positive </vt:lpstr>
      <vt:lpstr>Coping With stress</vt:lpstr>
      <vt:lpstr>Student/faculty communication &amp; relationship</vt:lpstr>
      <vt:lpstr>Emailing your instructor</vt:lpstr>
      <vt:lpstr>Congratulations on your decision to become a nurse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BTC “New to the Nest” Orientation spring 2023</dc:title>
  <dc:creator>Tammy Ikerd</dc:creator>
  <cp:lastModifiedBy>Nancy Brannon</cp:lastModifiedBy>
  <cp:revision>59</cp:revision>
  <cp:lastPrinted>2023-08-22T12:51:20Z</cp:lastPrinted>
  <dcterms:created xsi:type="dcterms:W3CDTF">2022-12-23T18:24:16Z</dcterms:created>
  <dcterms:modified xsi:type="dcterms:W3CDTF">2023-12-20T17:13:00Z</dcterms:modified>
</cp:coreProperties>
</file>